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Lst>
  <p:notesMasterIdLst>
    <p:notesMasterId r:id="rId5"/>
  </p:notesMasterIdLst>
  <p:sldIdLst>
    <p:sldId id="2147471282" r:id="rId3"/>
    <p:sldId id="2076138243"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6E14A5-664C-4AEF-AED0-CD714B005732}" v="32" dt="2022-06-13T16:58:56.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120" d="100"/>
          <a:sy n="120" d="100"/>
        </p:scale>
        <p:origin x="-771"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D608D-FBCB-46A3-8B3A-8C3A05074BEB}" type="datetimeFigureOut">
              <a:rPr lang="en-US" smtClean="0"/>
              <a:t>6/13/2022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47096F-4BCA-4219-8C97-5F5F61A3BF43}" type="slidenum">
              <a:rPr lang="en-US" smtClean="0"/>
              <a:t>‹#›</a:t>
            </a:fld>
            <a:endParaRPr lang="en-US"/>
          </a:p>
        </p:txBody>
      </p:sp>
    </p:spTree>
    <p:extLst>
      <p:ext uri="{BB962C8B-B14F-4D97-AF65-F5344CB8AC3E}">
        <p14:creationId xmlns:p14="http://schemas.microsoft.com/office/powerpoint/2010/main" val="1131995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68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mn-ea"/>
                <a:cs typeface="+mn-cs"/>
              </a:rPr>
              <a:t>Professional developers can provide a secure, scalable foundation for low-code apps built by employees from all departments.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mn-ea"/>
                <a:cs typeface="+mn-cs"/>
              </a:rPr>
              <a:t>Today, developers can create applications using their favorite tools.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mn-ea"/>
                <a:cs typeface="+mn-cs"/>
              </a:rPr>
              <a:t>They can use multiple Azure services to rapidly create applications and building blocks that empower even more developers in your organization. </a:t>
            </a:r>
          </a:p>
          <a:p>
            <a:pPr marL="171450" indent="-171450">
              <a:buFont typeface="Arial" panose="020B0604020202020204" pitchFamily="34" charset="0"/>
              <a:buChar char="•"/>
            </a:pPr>
            <a:r>
              <a:rPr lang="en-US" sz="1200" b="0" i="0" u="none" strike="noStrike" kern="1200" dirty="0">
                <a:solidFill>
                  <a:schemeClr val="tx1"/>
                </a:solidFill>
                <a:effectLst/>
                <a:latin typeface="Segoe UI" panose="020B0502040204020203" pitchFamily="34" charset="0"/>
                <a:ea typeface="+mn-ea"/>
                <a:cs typeface="+mn-cs"/>
              </a:rPr>
              <a:t>Microsoft provides the only comprehensive DevOps solution that spans from development to project management to deployment to operations.</a:t>
            </a:r>
          </a:p>
          <a:p>
            <a:pPr marL="171450" indent="-171450">
              <a:buFont typeface="Arial" panose="020B0604020202020204" pitchFamily="34" charset="0"/>
              <a:buChar char="•"/>
            </a:pPr>
            <a:r>
              <a:rPr lang="en-US" sz="1200" b="0" i="0" u="none" strike="noStrike" kern="1200" dirty="0">
                <a:solidFill>
                  <a:schemeClr val="tx1"/>
                </a:solidFill>
                <a:effectLst/>
                <a:latin typeface="Segoe UI" panose="020B0502040204020203" pitchFamily="34" charset="0"/>
                <a:ea typeface="+mn-ea"/>
                <a:cs typeface="+mn-cs"/>
              </a:rPr>
              <a:t>Azure offers a practical approach to automation at every step of the DevOps lifecycle that enables companies to focus their efforts on creating business value.</a:t>
            </a:r>
          </a:p>
          <a:p>
            <a:pPr marL="171450" lvl="0" indent="-171450">
              <a:buFont typeface="Arial" panose="020B0604020202020204" pitchFamily="34" charset="0"/>
              <a:buChar char="•"/>
            </a:pPr>
            <a:endParaRPr lang="en-US" sz="1200"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1200" kern="1200" dirty="0">
                <a:solidFill>
                  <a:schemeClr val="tx1"/>
                </a:solidFill>
                <a:effectLst/>
                <a:latin typeface="Segoe UI"/>
                <a:cs typeface="Segoe UI"/>
              </a:rPr>
              <a:t>To </a:t>
            </a:r>
            <a:r>
              <a:rPr lang="en-US" sz="1200" b="1" kern="1200" dirty="0">
                <a:solidFill>
                  <a:schemeClr val="tx1"/>
                </a:solidFill>
                <a:effectLst/>
                <a:latin typeface="Segoe UI"/>
                <a:cs typeface="Segoe UI"/>
              </a:rPr>
              <a:t>scale innovation</a:t>
            </a:r>
            <a:r>
              <a:rPr lang="en-US" sz="1200" kern="1200" dirty="0">
                <a:solidFill>
                  <a:schemeClr val="tx1"/>
                </a:solidFill>
                <a:effectLst/>
                <a:latin typeface="Segoe UI"/>
                <a:cs typeface="Segoe UI"/>
              </a:rPr>
              <a:t>, organizations need to focus first on packaging and shipping their unique business value as composable services – this way, partners and employees can participate in </a:t>
            </a:r>
            <a:r>
              <a:rPr lang="en-US" sz="1200" b="1" kern="1200" dirty="0">
                <a:solidFill>
                  <a:schemeClr val="tx1"/>
                </a:solidFill>
                <a:effectLst/>
                <a:latin typeface="Segoe UI"/>
                <a:cs typeface="Segoe UI"/>
              </a:rPr>
              <a:t>shared value generation </a:t>
            </a:r>
            <a:r>
              <a:rPr lang="en-US" sz="1200" kern="1200" dirty="0">
                <a:solidFill>
                  <a:schemeClr val="tx1"/>
                </a:solidFill>
                <a:effectLst/>
                <a:latin typeface="Segoe UI"/>
                <a:cs typeface="Segoe UI"/>
              </a:rPr>
              <a:t>easily and </a:t>
            </a:r>
            <a:r>
              <a:rPr lang="en-US" sz="1200" dirty="0">
                <a:latin typeface="Segoe UI"/>
                <a:cs typeface="Segoe UI"/>
              </a:rPr>
              <a:t>efficiently and</a:t>
            </a:r>
            <a:r>
              <a:rPr lang="en-US" sz="1200" kern="1200" dirty="0">
                <a:solidFill>
                  <a:schemeClr val="tx1"/>
                </a:solidFill>
                <a:effectLst/>
                <a:latin typeface="Segoe UI"/>
                <a:cs typeface="Segoe UI"/>
              </a:rPr>
              <a:t> tap into domain experts – those closest to the business problem and bring them powerful, easy to use tools that are low code or no code so they can create apps themselves.</a:t>
            </a:r>
          </a:p>
          <a:p>
            <a:pPr marL="171450" indent="-171450">
              <a:buFont typeface="Arial" panose="020B0604020202020204" pitchFamily="34" charset="0"/>
              <a:buChar char="•"/>
            </a:pPr>
            <a:endParaRPr lang="en-US" sz="1200" kern="1200" dirty="0">
              <a:solidFill>
                <a:schemeClr val="tx1"/>
              </a:solidFill>
              <a:effectLst/>
              <a:latin typeface="Segoe UI"/>
              <a:cs typeface="Segoe UI"/>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mn-ea"/>
                <a:cs typeface="+mn-cs"/>
              </a:rPr>
              <a:t>And that’s what the Power Platform – spanning Power Apps, Power Automate and Power BI – does.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mn-ea"/>
                <a:cs typeface="+mn-cs"/>
              </a:rPr>
              <a:t>It enables anyone in an organization to start building an intelligent app or workflow where none exists. </a:t>
            </a:r>
          </a:p>
          <a:p>
            <a:pPr marL="171450" indent="-171450">
              <a:buFont typeface="Arial" panose="020B0604020202020204" pitchFamily="34" charset="0"/>
              <a:buChar char="•"/>
            </a:pPr>
            <a:r>
              <a:rPr lang="en-US" sz="1200" kern="1200" dirty="0">
                <a:solidFill>
                  <a:schemeClr val="tx1"/>
                </a:solidFill>
                <a:effectLst/>
                <a:latin typeface="Segoe UI"/>
                <a:cs typeface="Segoe UI"/>
              </a:rPr>
              <a:t>It is the only solution of its kind</a:t>
            </a:r>
            <a:r>
              <a:rPr lang="en-US" sz="1200" dirty="0">
                <a:latin typeface="Segoe UI"/>
                <a:cs typeface="Segoe UI"/>
              </a:rPr>
              <a:t> </a:t>
            </a:r>
            <a:r>
              <a:rPr lang="en-US" sz="1200" kern="1200" dirty="0">
                <a:solidFill>
                  <a:schemeClr val="tx1"/>
                </a:solidFill>
                <a:effectLst/>
                <a:latin typeface="Segoe UI"/>
                <a:cs typeface="Segoe UI"/>
              </a:rPr>
              <a:t>– bringing together no-code/low code app development, process automation, and self-service analytics into a single, comprehensive platform.</a:t>
            </a:r>
            <a:endParaRPr lang="en-US" sz="1200" dirty="0">
              <a:latin typeface="Segoe UI"/>
              <a:cs typeface="Segoe UI"/>
            </a:endParaRPr>
          </a:p>
          <a:p>
            <a:pPr marL="171450" indent="-171450">
              <a:buFont typeface="Arial" panose="020B0604020202020204" pitchFamily="34" charset="0"/>
              <a:buChar char="•"/>
            </a:pPr>
            <a:endParaRPr lang="en-US" sz="1200" kern="1200" dirty="0">
              <a:solidFill>
                <a:schemeClr val="tx1"/>
              </a:solidFill>
              <a:effectLst/>
              <a:latin typeface="Segoe UI"/>
              <a:cs typeface="Segoe UI"/>
            </a:endParaRPr>
          </a:p>
          <a:p>
            <a:pPr marL="171450" lvl="0" indent="-171450">
              <a:buFont typeface="Arial" panose="020B0604020202020204" pitchFamily="34" charset="0"/>
              <a:buChar char="•"/>
            </a:pPr>
            <a:r>
              <a:rPr lang="en-US" sz="1200" dirty="0">
                <a:latin typeface="Segoe UI"/>
                <a:cs typeface="Segoe UI"/>
              </a:rPr>
              <a:t>Business / developer / IT people</a:t>
            </a:r>
          </a:p>
          <a:p>
            <a:pPr marL="171450" lvl="0" indent="-171450">
              <a:buFont typeface="Arial" panose="020B0604020202020204" pitchFamily="34" charset="0"/>
              <a:buChar char="•"/>
            </a:pPr>
            <a:r>
              <a:rPr lang="en-US" sz="1200" dirty="0">
                <a:latin typeface="Segoe UI"/>
                <a:cs typeface="Segoe UI"/>
              </a:rPr>
              <a:t>Fusion teams – citizen developers as a part of business digitally transforming their processes</a:t>
            </a:r>
          </a:p>
        </p:txBody>
      </p:sp>
    </p:spTree>
    <p:extLst>
      <p:ext uri="{BB962C8B-B14F-4D97-AF65-F5344CB8AC3E}">
        <p14:creationId xmlns:p14="http://schemas.microsoft.com/office/powerpoint/2010/main" val="995677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4" y="3029995"/>
            <a:ext cx="9630389" cy="1793104"/>
          </a:xfrm>
          <a:noFill/>
        </p:spPr>
        <p:txBody>
          <a:bodyPr lIns="0" tIns="0" rIns="0" bIns="182880" anchor="b" anchorCtr="0"/>
          <a:lstStyle>
            <a:lvl1pPr>
              <a:defRPr sz="3136" strike="noStrike" spc="-33" baseline="0">
                <a:solidFill>
                  <a:schemeClr val="tx2"/>
                </a:solidFill>
              </a:defRPr>
            </a:lvl1pPr>
          </a:lstStyle>
          <a:p>
            <a:r>
              <a:rPr lang="en-US"/>
              <a:t>Power Platform</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5" y="4847661"/>
            <a:ext cx="9602819" cy="546945"/>
          </a:xfrm>
        </p:spPr>
        <p:txBody>
          <a:bodyPr/>
          <a:lstStyle>
            <a:lvl1pPr>
              <a:defRPr sz="1177"/>
            </a:lvl1pPr>
            <a:lvl2pPr>
              <a:defRPr sz="1177"/>
            </a:lvl2pPr>
            <a:lvl3pPr>
              <a:defRPr sz="914"/>
            </a:lvl3pPr>
            <a:lvl4pPr>
              <a:defRPr sz="914"/>
            </a:lvl4pPr>
            <a:lvl5pPr>
              <a:defRPr sz="685"/>
            </a:lvl5pPr>
          </a:lstStyle>
          <a:p>
            <a:pPr lvl="0"/>
            <a:r>
              <a:rPr lang="en-US"/>
              <a:t>Author name</a:t>
            </a:r>
          </a:p>
          <a:p>
            <a:pPr lvl="1"/>
            <a:r>
              <a:rPr lang="en-US"/>
              <a:t>Date</a:t>
            </a:r>
          </a:p>
        </p:txBody>
      </p:sp>
      <p:pic>
        <p:nvPicPr>
          <p:cNvPr id="4098" name="Picture 2" descr="C:\Users\ERMCCH~1.RED\AppData\Local\Temp\SNAGHTML998e8ee.PNG">
            <a:extLst>
              <a:ext uri="{FF2B5EF4-FFF2-40B4-BE49-F238E27FC236}">
                <a16:creationId xmlns:a16="http://schemas.microsoft.com/office/drawing/2014/main" id="{A6602489-3011-4EA7-BB15-8C4AE20C06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6"/>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0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3" y="1599729"/>
            <a:ext cx="3609417" cy="3099393"/>
          </a:xfrm>
          <a:blipFill>
            <a:blip r:embed="rId2"/>
            <a:stretch>
              <a:fillRect/>
            </a:stretch>
          </a:blipFill>
        </p:spPr>
        <p:txBody>
          <a:bodyPr anchor="ctr" anchorCtr="0">
            <a:noAutofit/>
          </a:bodyPr>
          <a:lstStyle>
            <a:lvl1pPr marL="0" indent="0" algn="ctr">
              <a:buNone/>
              <a:defRPr sz="1307">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6000" y="4927926"/>
            <a:ext cx="3618381" cy="642099"/>
          </a:xfrm>
        </p:spPr>
        <p:txBody>
          <a:bodyPr lIns="0" tIns="0" rIns="0" bIns="0"/>
          <a:lstStyle>
            <a:lvl1pPr marL="0" indent="0">
              <a:lnSpc>
                <a:spcPts val="1177"/>
              </a:lnSpc>
              <a:spcBef>
                <a:spcPts val="800"/>
              </a:spcBef>
              <a:buNone/>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8" y="4927926"/>
            <a:ext cx="3618381" cy="642099"/>
          </a:xfrm>
        </p:spPr>
        <p:txBody>
          <a:bodyPr lIns="0" tIns="0" rIns="0" bIns="0"/>
          <a:lstStyle>
            <a:lvl1pPr marL="0" indent="0">
              <a:lnSpc>
                <a:spcPts val="1177"/>
              </a:lnSpc>
              <a:spcBef>
                <a:spcPts val="800"/>
              </a:spcBef>
              <a:buNone/>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9"/>
            <a:ext cx="3609417" cy="3099393"/>
          </a:xfrm>
          <a:blipFill>
            <a:blip r:embed="rId3"/>
            <a:stretch>
              <a:fillRect/>
            </a:stretch>
          </a:blipFill>
        </p:spPr>
        <p:txBody>
          <a:bodyPr anchor="ctr" anchorCtr="0">
            <a:noAutofit/>
          </a:bodyPr>
          <a:lstStyle>
            <a:lvl1pPr marL="0" indent="0" algn="ctr">
              <a:buNone/>
              <a:defRPr sz="1307">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8" y="1599722"/>
            <a:ext cx="3609417" cy="3099394"/>
          </a:xfrm>
          <a:blipFill>
            <a:blip r:embed="rId4"/>
            <a:stretch>
              <a:fillRect/>
            </a:stretch>
          </a:blipFill>
        </p:spPr>
        <p:txBody>
          <a:bodyPr anchor="ctr" anchorCtr="0">
            <a:noAutofit/>
          </a:bodyPr>
          <a:lstStyle>
            <a:lvl1pPr marL="0" indent="0" algn="ctr">
              <a:buNone/>
              <a:defRPr sz="1307">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6"/>
            <a:ext cx="3618381" cy="642099"/>
          </a:xfrm>
        </p:spPr>
        <p:txBody>
          <a:bodyPr lIns="0" tIns="0" rIns="0" bIns="0"/>
          <a:lstStyle>
            <a:lvl1pPr marL="0" indent="0">
              <a:lnSpc>
                <a:spcPts val="1177"/>
              </a:lnSpc>
              <a:spcBef>
                <a:spcPts val="800"/>
              </a:spcBef>
              <a:buNone/>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9595499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9" y="2158892"/>
            <a:ext cx="1693247" cy="895855"/>
          </a:xfrm>
        </p:spPr>
        <p:txBody>
          <a:bodyPr>
            <a:noAutofit/>
          </a:bodyPr>
          <a:lstStyle>
            <a:lvl1pPr marL="0" indent="0">
              <a:buNone/>
              <a:defRPr sz="1307"/>
            </a:lvl1pPr>
          </a:lstStyle>
          <a:p>
            <a:pPr lvl="0"/>
            <a:r>
              <a:rPr lang="en-US"/>
              <a:t>Picture</a:t>
            </a:r>
          </a:p>
        </p:txBody>
      </p:sp>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9" y="3167821"/>
            <a:ext cx="1693247" cy="1257652"/>
          </a:xfrm>
        </p:spPr>
        <p:txBody>
          <a:bodyPr lIns="0" tIns="0" rIns="0" bIns="0"/>
          <a:lstStyle>
            <a:lvl1pPr marL="0" indent="0">
              <a:lnSpc>
                <a:spcPts val="1177"/>
              </a:lnSpc>
              <a:spcBef>
                <a:spcPts val="588"/>
              </a:spcBef>
              <a:buNone/>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marL="0" marR="0" lvl="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32" y="3167818"/>
            <a:ext cx="1693247" cy="1257652"/>
          </a:xfrm>
        </p:spPr>
        <p:txBody>
          <a:bodyPr lIns="0" tIns="0" rIns="0" bIns="0"/>
          <a:lstStyle>
            <a:lvl1pPr marL="0" marR="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defRPr lang="en-US" sz="914" b="0" kern="1200" spc="0" baseline="0" dirty="0" smtClean="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marL="0" marR="0" lvl="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7" y="3167818"/>
            <a:ext cx="1693247" cy="1257652"/>
          </a:xfrm>
        </p:spPr>
        <p:txBody>
          <a:bodyPr lIns="0" tIns="0" rIns="0" bIns="0"/>
          <a:lstStyle>
            <a:lvl1pPr marL="0" marR="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marL="0" marR="0" lvl="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8" y="3167818"/>
            <a:ext cx="1693247" cy="1257652"/>
          </a:xfrm>
        </p:spPr>
        <p:txBody>
          <a:bodyPr lIns="0" tIns="0" rIns="0" bIns="0"/>
          <a:lstStyle>
            <a:lvl1pPr marL="0" marR="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defRPr lang="en-US" sz="914" b="0" kern="1200" spc="0" baseline="0" dirty="0" smtClean="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marL="0" marR="0" lvl="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32" y="3167818"/>
            <a:ext cx="1693247" cy="1257652"/>
          </a:xfrm>
        </p:spPr>
        <p:txBody>
          <a:bodyPr lIns="0" tIns="0" rIns="0" bIns="0"/>
          <a:lstStyle>
            <a:lvl1pPr marL="0" marR="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marL="0" marR="0" lvl="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4" y="3167818"/>
            <a:ext cx="1693247" cy="1257652"/>
          </a:xfrm>
        </p:spPr>
        <p:txBody>
          <a:bodyPr lIns="0" tIns="0" rIns="0" bIns="0"/>
          <a:lstStyle>
            <a:lvl1pPr marL="0" marR="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marL="0" marR="0" lvl="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32" y="2158892"/>
            <a:ext cx="1693247" cy="895855"/>
          </a:xfrm>
        </p:spPr>
        <p:txBody>
          <a:bodyPr>
            <a:noAutofit/>
          </a:bodyPr>
          <a:lstStyle>
            <a:lvl1pPr marL="0" indent="0">
              <a:buNone/>
              <a:defRPr sz="1307"/>
            </a:lvl1pPr>
          </a:lstStyle>
          <a:p>
            <a:pPr lvl="0"/>
            <a:r>
              <a:rPr lang="en-US"/>
              <a:t>Picture</a:t>
            </a:r>
          </a:p>
        </p:txBody>
      </p:sp>
      <p:sp>
        <p:nvSpPr>
          <p:cNvPr id="26" name="Content Placeholder 15"/>
          <p:cNvSpPr>
            <a:spLocks noGrp="1"/>
          </p:cNvSpPr>
          <p:nvPr>
            <p:ph sz="quarter" idx="27" hasCustomPrompt="1"/>
          </p:nvPr>
        </p:nvSpPr>
        <p:spPr>
          <a:xfrm>
            <a:off x="4300667" y="2158892"/>
            <a:ext cx="1693247" cy="895855"/>
          </a:xfrm>
        </p:spPr>
        <p:txBody>
          <a:bodyPr>
            <a:noAutofit/>
          </a:bodyPr>
          <a:lstStyle>
            <a:lvl1pPr marL="0" indent="0">
              <a:buNone/>
              <a:defRPr sz="1307"/>
            </a:lvl1pPr>
          </a:lstStyle>
          <a:p>
            <a:pPr lvl="0"/>
            <a:r>
              <a:rPr lang="en-US"/>
              <a:t>Picture</a:t>
            </a:r>
          </a:p>
        </p:txBody>
      </p:sp>
      <p:sp>
        <p:nvSpPr>
          <p:cNvPr id="27" name="Content Placeholder 15"/>
          <p:cNvSpPr>
            <a:spLocks noGrp="1"/>
          </p:cNvSpPr>
          <p:nvPr>
            <p:ph sz="quarter" idx="28" hasCustomPrompt="1"/>
          </p:nvPr>
        </p:nvSpPr>
        <p:spPr>
          <a:xfrm>
            <a:off x="6222998" y="2158892"/>
            <a:ext cx="1693247" cy="895855"/>
          </a:xfrm>
        </p:spPr>
        <p:txBody>
          <a:bodyPr>
            <a:noAutofit/>
          </a:bodyPr>
          <a:lstStyle>
            <a:lvl1pPr marL="0" indent="0">
              <a:buNone/>
              <a:defRPr sz="1307"/>
            </a:lvl1pPr>
          </a:lstStyle>
          <a:p>
            <a:pPr lvl="0"/>
            <a:r>
              <a:rPr lang="en-US"/>
              <a:t>Picture</a:t>
            </a:r>
          </a:p>
        </p:txBody>
      </p:sp>
      <p:sp>
        <p:nvSpPr>
          <p:cNvPr id="28" name="Content Placeholder 15"/>
          <p:cNvSpPr>
            <a:spLocks noGrp="1"/>
          </p:cNvSpPr>
          <p:nvPr>
            <p:ph sz="quarter" idx="29" hasCustomPrompt="1"/>
          </p:nvPr>
        </p:nvSpPr>
        <p:spPr>
          <a:xfrm>
            <a:off x="8145332" y="2158892"/>
            <a:ext cx="1693247" cy="895855"/>
          </a:xfrm>
        </p:spPr>
        <p:txBody>
          <a:bodyPr>
            <a:noAutofit/>
          </a:bodyPr>
          <a:lstStyle>
            <a:lvl1pPr marL="0" indent="0">
              <a:buNone/>
              <a:defRPr sz="1307"/>
            </a:lvl1pPr>
          </a:lstStyle>
          <a:p>
            <a:pPr lvl="0"/>
            <a:r>
              <a:rPr lang="en-US"/>
              <a:t>Picture</a:t>
            </a:r>
          </a:p>
        </p:txBody>
      </p:sp>
      <p:sp>
        <p:nvSpPr>
          <p:cNvPr id="29" name="Content Placeholder 15"/>
          <p:cNvSpPr>
            <a:spLocks noGrp="1"/>
          </p:cNvSpPr>
          <p:nvPr>
            <p:ph sz="quarter" idx="30" hasCustomPrompt="1"/>
          </p:nvPr>
        </p:nvSpPr>
        <p:spPr>
          <a:xfrm>
            <a:off x="10067664" y="2158892"/>
            <a:ext cx="1693247" cy="895855"/>
          </a:xfrm>
        </p:spPr>
        <p:txBody>
          <a:bodyPr>
            <a:noAutofit/>
          </a:bodyPr>
          <a:lstStyle>
            <a:lvl1pPr marL="0" indent="0">
              <a:buNone/>
              <a:defRPr sz="1307"/>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9" y="2025032"/>
            <a:ext cx="256787" cy="172868"/>
          </a:xfrm>
        </p:spPr>
        <p:txBody>
          <a:bodyPr tIns="0" bIns="0"/>
          <a:lstStyle>
            <a:lvl1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1pPr>
            <a:lvl2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2pPr>
            <a:lvl3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3pPr>
            <a:lvl4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4pPr>
            <a:lvl5pPr marL="0" algn="l" defTabSz="609313" rtl="0" eaLnBrk="1" fontAlgn="base" latinLnBrk="0" hangingPunct="1">
              <a:lnSpc>
                <a:spcPts val="1569"/>
              </a:lnSpc>
              <a:spcBef>
                <a:spcPct val="0"/>
              </a:spcBef>
              <a:spcAft>
                <a:spcPct val="0"/>
              </a:spcAft>
              <a:defRPr lang="en-US" sz="653"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8" y="2025027"/>
            <a:ext cx="256787" cy="172868"/>
          </a:xfrm>
        </p:spPr>
        <p:txBody>
          <a:bodyPr tIns="0" bIns="0"/>
          <a:lstStyle>
            <a:lvl1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1pPr>
            <a:lvl2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2pPr>
            <a:lvl3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3pPr>
            <a:lvl4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4pPr>
            <a:lvl5pPr marL="0" algn="l" defTabSz="609313" rtl="0" eaLnBrk="1" fontAlgn="base" latinLnBrk="0" hangingPunct="1">
              <a:lnSpc>
                <a:spcPts val="1569"/>
              </a:lnSpc>
              <a:spcBef>
                <a:spcPct val="0"/>
              </a:spcBef>
              <a:spcAft>
                <a:spcPct val="0"/>
              </a:spcAft>
              <a:defRPr lang="en-US" sz="653"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6" y="2025027"/>
            <a:ext cx="256787" cy="172868"/>
          </a:xfrm>
        </p:spPr>
        <p:txBody>
          <a:bodyPr tIns="0" bIns="0"/>
          <a:lstStyle>
            <a:lvl1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1pPr>
            <a:lvl2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2pPr>
            <a:lvl3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3pPr>
            <a:lvl4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4pPr>
            <a:lvl5pPr marL="0" algn="l" defTabSz="609313" rtl="0" eaLnBrk="1" fontAlgn="base" latinLnBrk="0" hangingPunct="1">
              <a:lnSpc>
                <a:spcPts val="1569"/>
              </a:lnSpc>
              <a:spcBef>
                <a:spcPct val="0"/>
              </a:spcBef>
              <a:spcAft>
                <a:spcPct val="0"/>
              </a:spcAft>
              <a:defRPr lang="en-US" sz="653"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5" y="2025027"/>
            <a:ext cx="256787" cy="172868"/>
          </a:xfrm>
        </p:spPr>
        <p:txBody>
          <a:bodyPr tIns="0" bIns="0"/>
          <a:lstStyle>
            <a:lvl1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1pPr>
            <a:lvl2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2pPr>
            <a:lvl3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3pPr>
            <a:lvl4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4pPr>
            <a:lvl5pPr marL="0" algn="l" defTabSz="609313" rtl="0" eaLnBrk="1" fontAlgn="base" latinLnBrk="0" hangingPunct="1">
              <a:lnSpc>
                <a:spcPts val="1569"/>
              </a:lnSpc>
              <a:spcBef>
                <a:spcPct val="0"/>
              </a:spcBef>
              <a:spcAft>
                <a:spcPct val="0"/>
              </a:spcAft>
              <a:defRPr lang="en-US" sz="653"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8" y="2025027"/>
            <a:ext cx="256787" cy="172868"/>
          </a:xfrm>
        </p:spPr>
        <p:txBody>
          <a:bodyPr tIns="0" bIns="0"/>
          <a:lstStyle>
            <a:lvl1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1pPr>
            <a:lvl2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2pPr>
            <a:lvl3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3pPr>
            <a:lvl4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4pPr>
            <a:lvl5pPr marL="0" algn="l" defTabSz="609313" rtl="0" eaLnBrk="1" fontAlgn="base" latinLnBrk="0" hangingPunct="1">
              <a:lnSpc>
                <a:spcPts val="1569"/>
              </a:lnSpc>
              <a:spcBef>
                <a:spcPct val="0"/>
              </a:spcBef>
              <a:spcAft>
                <a:spcPct val="0"/>
              </a:spcAft>
              <a:defRPr lang="en-US" sz="653"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4" y="2025027"/>
            <a:ext cx="256787" cy="172868"/>
          </a:xfrm>
        </p:spPr>
        <p:txBody>
          <a:bodyPr tIns="0" bIns="0"/>
          <a:lstStyle>
            <a:lvl1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1pPr>
            <a:lvl2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2pPr>
            <a:lvl3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3pPr>
            <a:lvl4pPr marL="0" algn="l" defTabSz="609313" rtl="0" eaLnBrk="1" fontAlgn="base" latinLnBrk="0" hangingPunct="1">
              <a:lnSpc>
                <a:spcPts val="1569"/>
              </a:lnSpc>
              <a:spcBef>
                <a:spcPct val="0"/>
              </a:spcBef>
              <a:spcAft>
                <a:spcPct val="0"/>
              </a:spcAft>
              <a:defRPr lang="en-US" sz="653" kern="1200" dirty="0" smtClean="0">
                <a:solidFill>
                  <a:schemeClr val="tx1"/>
                </a:solidFill>
                <a:latin typeface="+mj-lt"/>
                <a:ea typeface="Segoe UI" pitchFamily="34" charset="0"/>
                <a:cs typeface="Segoe UI" pitchFamily="34" charset="0"/>
              </a:defRPr>
            </a:lvl4pPr>
            <a:lvl5pPr marL="0" algn="l" defTabSz="609313" rtl="0" eaLnBrk="1" fontAlgn="base" latinLnBrk="0" hangingPunct="1">
              <a:lnSpc>
                <a:spcPts val="1569"/>
              </a:lnSpc>
              <a:spcBef>
                <a:spcPct val="0"/>
              </a:spcBef>
              <a:spcAft>
                <a:spcPct val="0"/>
              </a:spcAft>
              <a:defRPr lang="en-US" sz="653"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9367619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4743392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9" y="441282"/>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6000" y="941693"/>
            <a:ext cx="4885203" cy="3260896"/>
          </a:xfrm>
          <a:noFill/>
        </p:spPr>
        <p:txBody>
          <a:bodyPr vert="horz" wrap="square" lIns="0" tIns="0" rIns="0" bIns="0" rtlCol="0" anchor="t" anchorCtr="0">
            <a:noAutofit/>
          </a:bodyPr>
          <a:lstStyle>
            <a:lvl1pPr>
              <a:defRPr lang="en-US" sz="3136" spc="-33" baseline="0" dirty="0">
                <a:solidFill>
                  <a:schemeClr val="tx1"/>
                </a:solidFill>
              </a:defRPr>
            </a:lvl1pPr>
          </a:lstStyle>
          <a:p>
            <a:pPr marL="0" lvl="0">
              <a:lnSpc>
                <a:spcPts val="3660"/>
              </a:lnSpc>
            </a:pPr>
            <a:r>
              <a:rPr lang="en-US"/>
              <a:t>Section title</a:t>
            </a:r>
          </a:p>
        </p:txBody>
      </p:sp>
    </p:spTree>
    <p:extLst>
      <p:ext uri="{BB962C8B-B14F-4D97-AF65-F5344CB8AC3E}">
        <p14:creationId xmlns:p14="http://schemas.microsoft.com/office/powerpoint/2010/main" val="563674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6" y="941698"/>
            <a:ext cx="7454643" cy="3558191"/>
          </a:xfrm>
          <a:noFill/>
        </p:spPr>
        <p:txBody>
          <a:bodyPr vert="horz" wrap="square" lIns="0" tIns="0" rIns="0" bIns="0" rtlCol="0" anchor="t" anchorCtr="0">
            <a:noAutofit/>
          </a:bodyPr>
          <a:lstStyle>
            <a:lvl1pPr>
              <a:defRPr lang="en-US" sz="3136" spc="-33" baseline="0" dirty="0">
                <a:solidFill>
                  <a:schemeClr val="bg1"/>
                </a:solidFill>
              </a:defRPr>
            </a:lvl1pPr>
          </a:lstStyle>
          <a:p>
            <a:pPr marL="0" lvl="0">
              <a:lnSpc>
                <a:spcPts val="3660"/>
              </a:lnSpc>
            </a:pPr>
            <a:r>
              <a:rPr lang="en-US"/>
              <a:t>Section title</a:t>
            </a:r>
          </a:p>
        </p:txBody>
      </p:sp>
    </p:spTree>
    <p:extLst>
      <p:ext uri="{BB962C8B-B14F-4D97-AF65-F5344CB8AC3E}">
        <p14:creationId xmlns:p14="http://schemas.microsoft.com/office/powerpoint/2010/main" val="73385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6" y="941698"/>
            <a:ext cx="7454643" cy="3558191"/>
          </a:xfrm>
          <a:noFill/>
        </p:spPr>
        <p:txBody>
          <a:bodyPr vert="horz" wrap="square" lIns="0" tIns="0" rIns="0" bIns="0" rtlCol="0" anchor="t" anchorCtr="0">
            <a:noAutofit/>
          </a:bodyPr>
          <a:lstStyle>
            <a:lvl1pPr>
              <a:defRPr lang="en-US" sz="3136" spc="-33" baseline="0" dirty="0">
                <a:solidFill>
                  <a:schemeClr val="accent5"/>
                </a:solidFill>
              </a:defRPr>
            </a:lvl1pPr>
          </a:lstStyle>
          <a:p>
            <a:pPr marL="0" lvl="0">
              <a:lnSpc>
                <a:spcPts val="3660"/>
              </a:lnSpc>
            </a:pPr>
            <a:r>
              <a:rPr lang="en-US"/>
              <a:t>Section title</a:t>
            </a:r>
          </a:p>
        </p:txBody>
      </p:sp>
    </p:spTree>
    <p:extLst>
      <p:ext uri="{BB962C8B-B14F-4D97-AF65-F5344CB8AC3E}">
        <p14:creationId xmlns:p14="http://schemas.microsoft.com/office/powerpoint/2010/main" val="4275481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8" y="620433"/>
            <a:ext cx="5541959" cy="269304"/>
          </a:xfrm>
        </p:spPr>
        <p:txBody>
          <a:bodyPr wrap="square" lIns="0" tIns="0" rIns="0" bIns="0">
            <a:spAutoFit/>
          </a:bodyPr>
          <a:lstStyle>
            <a:lvl1pPr>
              <a:lnSpc>
                <a:spcPts val="2091"/>
              </a:lnSpc>
              <a:defRPr sz="183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1526956"/>
          </a:xfrm>
        </p:spPr>
        <p:txBody>
          <a:bodyPr lIns="0" tIns="0" rIns="0" bIns="0"/>
          <a:lstStyle>
            <a:lvl1pPr marL="0" indent="0">
              <a:lnSpc>
                <a:spcPts val="1177"/>
              </a:lnSpc>
              <a:spcBef>
                <a:spcPts val="800"/>
              </a:spcBef>
              <a:buNone/>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6000" y="1922592"/>
            <a:ext cx="4822951" cy="191847"/>
          </a:xfrm>
        </p:spPr>
        <p:txBody>
          <a:bodyPr wrap="square" lIns="0" tIns="0" rIns="0" bIns="0">
            <a:spAutoFit/>
          </a:bodyPr>
          <a:lstStyle>
            <a:lvl1pPr marL="0" indent="0">
              <a:lnSpc>
                <a:spcPts val="1569"/>
              </a:lnSpc>
              <a:buNone/>
              <a:defRPr lang="en-US" sz="1307" kern="1200" spc="0" baseline="0" dirty="0">
                <a:solidFill>
                  <a:schemeClr val="tx1"/>
                </a:solidFill>
                <a:latin typeface="+mn-lt"/>
                <a:ea typeface="+mn-ea"/>
                <a:cs typeface="+mn-cs"/>
              </a:defRPr>
            </a:lvl1pPr>
            <a:lvl2pPr marL="149376" indent="0">
              <a:buNone/>
              <a:defRPr/>
            </a:lvl2pPr>
            <a:lvl3pPr marL="298752" indent="0">
              <a:buNone/>
              <a:defRPr/>
            </a:lvl3pPr>
            <a:lvl4pPr marL="448128" indent="0">
              <a:buNone/>
              <a:defRPr/>
            </a:lvl4pPr>
            <a:lvl5pPr marL="597503"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658684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6000" y="2158888"/>
            <a:ext cx="3618381" cy="2540231"/>
          </a:xfrm>
          <a:blipFill>
            <a:blip r:embed="rId2"/>
            <a:stretch>
              <a:fillRect/>
            </a:stretch>
          </a:blipFill>
        </p:spPr>
        <p:txBody>
          <a:bodyPr anchor="ctr" anchorCtr="0">
            <a:noAutofit/>
          </a:bodyPr>
          <a:lstStyle>
            <a:lvl1pPr marL="0" indent="0" algn="ctr">
              <a:buNone/>
              <a:defRPr sz="1307">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6" y="2158888"/>
            <a:ext cx="3607487" cy="2540231"/>
          </a:xfrm>
          <a:blipFill>
            <a:blip r:embed="rId3"/>
            <a:stretch>
              <a:fillRect/>
            </a:stretch>
          </a:blipFill>
        </p:spPr>
        <p:txBody>
          <a:bodyPr anchor="ctr" anchorCtr="0">
            <a:noAutofit/>
          </a:bodyPr>
          <a:lstStyle>
            <a:lvl1pPr marL="0" indent="0" algn="ctr">
              <a:buNone/>
              <a:defRPr sz="1307">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4" y="2158888"/>
            <a:ext cx="3623050" cy="2540231"/>
          </a:xfrm>
          <a:blipFill>
            <a:blip r:embed="rId4"/>
            <a:stretch>
              <a:fillRect/>
            </a:stretch>
          </a:blipFill>
        </p:spPr>
        <p:txBody>
          <a:bodyPr anchor="ctr" anchorCtr="0">
            <a:noAutofit/>
          </a:bodyPr>
          <a:lstStyle>
            <a:lvl1pPr marL="0" indent="0" algn="ctr">
              <a:buNone/>
              <a:defRPr sz="1307">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6000" y="4927926"/>
            <a:ext cx="3618381" cy="642099"/>
          </a:xfrm>
        </p:spPr>
        <p:txBody>
          <a:bodyPr lIns="0" tIns="0" rIns="0" bIns="0"/>
          <a:lstStyle>
            <a:lvl1pPr marL="0" marR="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defRPr lang="en-US" sz="914" b="0" kern="1200" spc="0" baseline="0" dirty="0" smtClean="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marL="0" marR="0" lvl="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6"/>
            <a:ext cx="3618381" cy="642099"/>
          </a:xfrm>
        </p:spPr>
        <p:txBody>
          <a:bodyPr lIns="0" tIns="0" rIns="0" bIns="0"/>
          <a:lstStyle>
            <a:lvl1pPr marL="0" marR="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defRPr sz="914">
                <a:solidFill>
                  <a:srgbClr val="008C72"/>
                </a:solidFill>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marL="0" marR="0" lvl="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8" y="4927926"/>
            <a:ext cx="3618381" cy="642099"/>
          </a:xfrm>
        </p:spPr>
        <p:txBody>
          <a:bodyPr lIns="0" tIns="0" rIns="0" bIns="0"/>
          <a:lstStyle>
            <a:lvl1pPr marL="0" marR="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defRPr sz="914">
                <a:solidFill>
                  <a:srgbClr val="008C72"/>
                </a:solidFill>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marL="0" marR="0" lvl="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88972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7" y="418155"/>
            <a:ext cx="7747227" cy="6439851"/>
          </a:xfrm>
          <a:prstGeom prst="rect">
            <a:avLst/>
          </a:prstGeom>
        </p:spPr>
      </p:pic>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6000" y="1922803"/>
            <a:ext cx="4758211" cy="191847"/>
          </a:xfrm>
        </p:spPr>
        <p:txBody>
          <a:bodyPr wrap="square" lIns="0" tIns="0" rIns="0" bIns="0">
            <a:spAutoFit/>
          </a:bodyPr>
          <a:lstStyle>
            <a:lvl1pPr marL="0" indent="0">
              <a:lnSpc>
                <a:spcPts val="1569"/>
              </a:lnSpc>
              <a:buNone/>
              <a:defRPr sz="1307" b="0" i="0">
                <a:solidFill>
                  <a:schemeClr val="tx1"/>
                </a:solidFill>
                <a:latin typeface="+mn-lt"/>
              </a:defRPr>
            </a:lvl1pPr>
            <a:lvl2pPr marL="149376" indent="0">
              <a:buNone/>
              <a:defRPr/>
            </a:lvl2pPr>
            <a:lvl3pPr marL="298752" indent="0">
              <a:buNone/>
              <a:defRPr/>
            </a:lvl3pPr>
            <a:lvl4pPr marL="448128" indent="0">
              <a:buNone/>
              <a:defRPr/>
            </a:lvl4pPr>
            <a:lvl5pPr marL="597503"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9"/>
            <a:ext cx="4758210" cy="1219180"/>
          </a:xfrm>
        </p:spPr>
        <p:txBody>
          <a:bodyPr lIns="0" tIns="0" rIns="0" bIns="0"/>
          <a:lstStyle>
            <a:lvl1pPr marL="186720" indent="-186720">
              <a:lnSpc>
                <a:spcPts val="1177"/>
              </a:lnSpc>
              <a:spcBef>
                <a:spcPts val="0"/>
              </a:spcBef>
              <a:buFont typeface="Arial" panose="020B0604020202020204" pitchFamily="34" charset="0"/>
              <a:buChar char="•"/>
              <a:defRPr sz="914" b="0" i="0" spc="0">
                <a:solidFill>
                  <a:schemeClr val="tx1"/>
                </a:solidFill>
                <a:latin typeface="+mn-lt"/>
              </a:defRPr>
            </a:lvl1pPr>
            <a:lvl2pPr marL="0" indent="0">
              <a:lnSpc>
                <a:spcPts val="1177"/>
              </a:lnSpc>
              <a:spcBef>
                <a:spcPts val="0"/>
              </a:spcBef>
              <a:buNone/>
              <a:defRPr sz="914">
                <a:solidFill>
                  <a:schemeClr val="tx1"/>
                </a:solidFill>
              </a:defRPr>
            </a:lvl2pPr>
            <a:lvl3pPr marL="298752" indent="0">
              <a:buNone/>
              <a:defRPr/>
            </a:lvl3pPr>
            <a:lvl4pPr marL="448128" indent="0">
              <a:buNone/>
              <a:defRPr/>
            </a:lvl4pPr>
            <a:lvl5pPr marL="597503"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4" y="3481319"/>
            <a:ext cx="5834041" cy="426142"/>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14333175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7" y="418155"/>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4" y="3481319"/>
            <a:ext cx="5834041" cy="426142"/>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7" y="2000740"/>
            <a:ext cx="1693247" cy="1257652"/>
          </a:xfrm>
        </p:spPr>
        <p:txBody>
          <a:bodyPr lIns="0" tIns="0" rIns="0" bIns="0"/>
          <a:lstStyle>
            <a:lvl1pPr marL="0" indent="0">
              <a:lnSpc>
                <a:spcPts val="1177"/>
              </a:lnSpc>
              <a:spcBef>
                <a:spcPts val="588"/>
              </a:spcBef>
              <a:buNone/>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marL="0" marR="0" lvl="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1" y="2000740"/>
            <a:ext cx="1693247" cy="1257652"/>
          </a:xfrm>
        </p:spPr>
        <p:txBody>
          <a:bodyPr lIns="0" tIns="0" rIns="0" bIns="0"/>
          <a:lstStyle>
            <a:lvl1pPr marL="0" indent="0">
              <a:lnSpc>
                <a:spcPts val="1177"/>
              </a:lnSpc>
              <a:spcBef>
                <a:spcPts val="588"/>
              </a:spcBef>
              <a:buNone/>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marL="0" marR="0" lvl="0" indent="0" algn="l" defTabSz="609489" rtl="0" eaLnBrk="1" fontAlgn="auto" latinLnBrk="0" hangingPunct="1">
              <a:lnSpc>
                <a:spcPts val="1177"/>
              </a:lnSpc>
              <a:spcBef>
                <a:spcPts val="588"/>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10571007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6" y="4847662"/>
            <a:ext cx="9609045" cy="546945"/>
          </a:xfrm>
        </p:spPr>
        <p:txBody>
          <a:bodyPr/>
          <a:lstStyle>
            <a:lvl1pPr>
              <a:defRPr sz="1177">
                <a:solidFill>
                  <a:schemeClr val="bg1"/>
                </a:solidFill>
              </a:defRPr>
            </a:lvl1pPr>
            <a:lvl2pPr>
              <a:defRPr sz="1177">
                <a:solidFill>
                  <a:schemeClr val="bg1"/>
                </a:solidFill>
              </a:defRPr>
            </a:lvl2pPr>
            <a:lvl3pPr>
              <a:defRPr sz="914"/>
            </a:lvl3pPr>
            <a:lvl4pPr>
              <a:defRPr sz="914"/>
            </a:lvl4pPr>
            <a:lvl5pPr>
              <a:defRPr sz="685"/>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4" y="3029995"/>
            <a:ext cx="9630389" cy="1793104"/>
          </a:xfrm>
          <a:noFill/>
        </p:spPr>
        <p:txBody>
          <a:bodyPr lIns="0" tIns="0" rIns="0" bIns="182880" anchor="b" anchorCtr="0"/>
          <a:lstStyle>
            <a:lvl1pPr>
              <a:defRPr sz="3136" strike="noStrike" spc="-33" baseline="0">
                <a:solidFill>
                  <a:schemeClr val="accent5"/>
                </a:solidFill>
              </a:defRPr>
            </a:lvl1pPr>
          </a:lstStyle>
          <a:p>
            <a:r>
              <a:rPr lang="en-US"/>
              <a:t>Power Platform</a:t>
            </a:r>
            <a:br>
              <a:rPr lang="en-US"/>
            </a:br>
            <a:r>
              <a:rPr lang="en-US"/>
              <a:t>title or event name</a:t>
            </a:r>
          </a:p>
        </p:txBody>
      </p:sp>
      <p:pic>
        <p:nvPicPr>
          <p:cNvPr id="5" name="Picture 2" descr="C:\Users\ERMCCH~1.RED\AppData\Local\Temp\SNAGHTML99a6638.PNG">
            <a:extLst>
              <a:ext uri="{FF2B5EF4-FFF2-40B4-BE49-F238E27FC236}">
                <a16:creationId xmlns:a16="http://schemas.microsoft.com/office/drawing/2014/main" id="{63557BD8-00A2-412E-A9D8-F276E5926E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5" y="282990"/>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286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52"/>
            <a:ext cx="10869930" cy="6371053"/>
          </a:xfrm>
          <a:prstGeom prst="rect">
            <a:avLst/>
          </a:prstGeom>
        </p:spPr>
      </p:pic>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80" y="3548563"/>
            <a:ext cx="7678751" cy="426142"/>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326756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6001" y="1950782"/>
            <a:ext cx="3618377" cy="3534843"/>
          </a:xfrm>
        </p:spPr>
        <p:txBody>
          <a:bodyPr anchor="ctr">
            <a:noAutofit/>
          </a:bodyPr>
          <a:lstStyle>
            <a:lvl1pPr marL="0" indent="0" algn="ctr">
              <a:buNone/>
              <a:defRPr sz="1569"/>
            </a:lvl1pPr>
          </a:lstStyle>
          <a:p>
            <a:r>
              <a:rPr lang="en-US"/>
              <a:t>Click icon to add chart</a:t>
            </a:r>
          </a:p>
        </p:txBody>
      </p:sp>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7" y="5857162"/>
            <a:ext cx="3618381" cy="95924"/>
          </a:xfrm>
        </p:spPr>
        <p:txBody>
          <a:bodyPr lIns="0" tIns="0" rIns="0" bIns="0"/>
          <a:lstStyle>
            <a:lvl1pPr marL="0" indent="0">
              <a:lnSpc>
                <a:spcPts val="783"/>
              </a:lnSpc>
              <a:spcBef>
                <a:spcPts val="588"/>
              </a:spcBef>
              <a:buFont typeface="Arial" panose="020B0604020202020204" pitchFamily="34" charset="0"/>
              <a:buNone/>
              <a:defRPr sz="653" b="0" i="0" spc="0">
                <a:solidFill>
                  <a:schemeClr val="tx1"/>
                </a:solidFill>
                <a:latin typeface="+mn-lt"/>
              </a:defRPr>
            </a:lvl1pPr>
            <a:lvl2pPr marL="0" marR="0" indent="0" algn="l" defTabSz="609489" rtl="0" eaLnBrk="1" fontAlgn="auto" latinLnBrk="0" hangingPunct="1">
              <a:lnSpc>
                <a:spcPts val="783"/>
              </a:lnSpc>
              <a:spcBef>
                <a:spcPts val="294"/>
              </a:spcBef>
              <a:spcAft>
                <a:spcPts val="0"/>
              </a:spcAft>
              <a:buClrTx/>
              <a:buSzPct val="90000"/>
              <a:buFont typeface="Arial" panose="020B0604020202020204" pitchFamily="34" charset="0"/>
              <a:buNone/>
              <a:tabLst/>
              <a:defRPr sz="653">
                <a:solidFill>
                  <a:schemeClr val="tx1"/>
                </a:solidFill>
              </a:defRPr>
            </a:lvl2pPr>
            <a:lvl3pPr marL="298752" indent="0">
              <a:buNone/>
              <a:defRPr/>
            </a:lvl3pPr>
            <a:lvl4pPr marL="448128" indent="0">
              <a:buNone/>
              <a:defRPr/>
            </a:lvl4pPr>
            <a:lvl5pPr marL="597503"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7" y="5857162"/>
            <a:ext cx="3607487" cy="95924"/>
          </a:xfrm>
        </p:spPr>
        <p:txBody>
          <a:bodyPr vert="horz" wrap="square" lIns="0" tIns="0" rIns="0" bIns="0" rtlCol="0">
            <a:spAutoFit/>
          </a:bodyPr>
          <a:lstStyle>
            <a:lvl1pPr>
              <a:tabLst/>
              <a:defRPr lang="en-US" sz="653" b="0" i="0" spc="0" dirty="0" smtClean="0">
                <a:solidFill>
                  <a:schemeClr val="tx1"/>
                </a:solidFill>
                <a:latin typeface="+mn-lt"/>
              </a:defRPr>
            </a:lvl1pPr>
          </a:lstStyle>
          <a:p>
            <a:pPr marL="0" lvl="0" indent="0">
              <a:lnSpc>
                <a:spcPts val="783"/>
              </a:lnSpc>
              <a:spcBef>
                <a:spcPts val="588"/>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7" y="1950782"/>
            <a:ext cx="3607487" cy="3534843"/>
          </a:xfrm>
        </p:spPr>
        <p:txBody>
          <a:bodyPr anchor="ctr">
            <a:noAutofit/>
          </a:bodyPr>
          <a:lstStyle>
            <a:lvl1pPr marL="0" indent="0" algn="ctr">
              <a:buNone/>
              <a:defRPr sz="1569"/>
            </a:lvl1pPr>
          </a:lstStyle>
          <a:p>
            <a:r>
              <a:rPr lang="en-US"/>
              <a:t>Click icon to add chart</a:t>
            </a:r>
          </a:p>
        </p:txBody>
      </p:sp>
      <p:sp>
        <p:nvSpPr>
          <p:cNvPr id="21" name="Chart Placeholder 6"/>
          <p:cNvSpPr>
            <a:spLocks noGrp="1"/>
          </p:cNvSpPr>
          <p:nvPr>
            <p:ph type="chart" sz="quarter" idx="23"/>
          </p:nvPr>
        </p:nvSpPr>
        <p:spPr>
          <a:xfrm>
            <a:off x="8139417" y="1950782"/>
            <a:ext cx="3623051" cy="3534843"/>
          </a:xfrm>
        </p:spPr>
        <p:txBody>
          <a:bodyPr anchor="ctr">
            <a:noAutofit/>
          </a:bodyPr>
          <a:lstStyle>
            <a:lvl1pPr marL="0" indent="0" algn="ctr">
              <a:buNone/>
              <a:defRPr sz="1569"/>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2" y="5670387"/>
            <a:ext cx="3629278" cy="192810"/>
          </a:xfrm>
        </p:spPr>
        <p:txBody>
          <a:bodyPr tIns="0"/>
          <a:lstStyle>
            <a:lvl1pPr>
              <a:defRPr lang="en-US" sz="653"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7"/>
            <a:ext cx="3629278" cy="192810"/>
          </a:xfrm>
        </p:spPr>
        <p:txBody>
          <a:bodyPr tIns="0"/>
          <a:lstStyle>
            <a:lvl1pPr>
              <a:defRPr lang="en-US" sz="653"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7"/>
            <a:ext cx="3629278" cy="192810"/>
          </a:xfrm>
        </p:spPr>
        <p:txBody>
          <a:bodyPr tIns="0"/>
          <a:lstStyle>
            <a:lvl1pPr>
              <a:defRPr lang="en-US" sz="653"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8" y="5857162"/>
            <a:ext cx="3607487" cy="95924"/>
          </a:xfrm>
        </p:spPr>
        <p:txBody>
          <a:bodyPr vert="horz" wrap="square" lIns="0" tIns="0" rIns="0" bIns="0" rtlCol="0">
            <a:spAutoFit/>
          </a:bodyPr>
          <a:lstStyle>
            <a:lvl1pPr>
              <a:tabLst/>
              <a:defRPr lang="en-US" sz="653" b="0" i="0" spc="0" dirty="0" smtClean="0">
                <a:solidFill>
                  <a:schemeClr val="tx1"/>
                </a:solidFill>
                <a:latin typeface="+mn-lt"/>
              </a:defRPr>
            </a:lvl1pPr>
          </a:lstStyle>
          <a:p>
            <a:pPr marL="0" lvl="0" indent="0">
              <a:lnSpc>
                <a:spcPts val="783"/>
              </a:lnSpc>
              <a:spcBef>
                <a:spcPts val="588"/>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94721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85163"/>
            <a:ext cx="11306469" cy="426142"/>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9543892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8"/>
            <a:ext cx="4482124" cy="7034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09193" eaLnBrk="0" hangingPunct="0"/>
            <a:r>
              <a:rPr lang="en-US" sz="457">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9"/>
            <a:ext cx="7454644" cy="1473396"/>
          </a:xfrm>
          <a:noFill/>
        </p:spPr>
        <p:txBody>
          <a:bodyPr lIns="0" tIns="0" rIns="0" bIns="0" anchor="t" anchorCtr="0"/>
          <a:lstStyle>
            <a:lvl1pPr>
              <a:lnSpc>
                <a:spcPct val="100000"/>
              </a:lnSpc>
              <a:spcAft>
                <a:spcPts val="849"/>
              </a:spcAft>
              <a:defRPr sz="1699" spc="-33" baseline="0">
                <a:solidFill>
                  <a:schemeClr val="tx1"/>
                </a:solidFill>
              </a:defRPr>
            </a:lvl1pPr>
          </a:lstStyle>
          <a:p>
            <a:r>
              <a:rPr lang="en-US"/>
              <a:t>Thank you.</a:t>
            </a:r>
          </a:p>
        </p:txBody>
      </p:sp>
      <p:pic>
        <p:nvPicPr>
          <p:cNvPr id="5" name="Picture 2" descr="C:\Users\ERMCCH~1.RED\AppData\Local\Temp\SNAGHTML998e8ee.PNG">
            <a:extLst>
              <a:ext uri="{FF2B5EF4-FFF2-40B4-BE49-F238E27FC236}">
                <a16:creationId xmlns:a16="http://schemas.microsoft.com/office/drawing/2014/main" id="{8A34CBCA-72C2-46D9-9F6E-4710FA6CF6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6"/>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91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descr="A person sitting in a chair using a computer&#10;&#10;Description generated with very high confidence">
            <a:extLst>
              <a:ext uri="{FF2B5EF4-FFF2-40B4-BE49-F238E27FC236}">
                <a16:creationId xmlns:a16="http://schemas.microsoft.com/office/drawing/2014/main" id="{9BAE192A-C5EF-4271-BBAF-90FB3C55F4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7"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3528" strike="noStrike" spc="-98" baseline="0">
                <a:solidFill>
                  <a:schemeClr val="bg2"/>
                </a:solidFill>
              </a:defRPr>
            </a:lvl1pPr>
          </a:lstStyle>
          <a:p>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5"/>
            <a:ext cx="9401560" cy="945435"/>
          </a:xfrm>
          <a:noFill/>
        </p:spPr>
        <p:txBody>
          <a:bodyPr lIns="0" tIns="0" rIns="0" bIns="0">
            <a:noAutofit/>
          </a:bodyPr>
          <a:lstStyle>
            <a:lvl1pPr marL="0" indent="0">
              <a:lnSpc>
                <a:spcPct val="100000"/>
              </a:lnSpc>
              <a:spcBef>
                <a:spcPts val="0"/>
              </a:spcBef>
              <a:buNone/>
              <a:defRPr sz="104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6998660-92FE-470C-B289-97A0383F26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8838"/>
          <a:stretch/>
        </p:blipFill>
        <p:spPr>
          <a:xfrm>
            <a:off x="259400" y="6073963"/>
            <a:ext cx="1399923" cy="713420"/>
          </a:xfrm>
          <a:prstGeom prst="rect">
            <a:avLst/>
          </a:prstGeom>
        </p:spPr>
      </p:pic>
    </p:spTree>
    <p:extLst>
      <p:ext uri="{BB962C8B-B14F-4D97-AF65-F5344CB8AC3E}">
        <p14:creationId xmlns:p14="http://schemas.microsoft.com/office/powerpoint/2010/main" val="3423968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4"/>
            <a:ext cx="9144000" cy="2387600"/>
          </a:xfrm>
        </p:spPr>
        <p:txBody>
          <a:bodyPr anchor="b"/>
          <a:lstStyle>
            <a:lvl1pPr algn="ctr">
              <a:defRPr sz="3998"/>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40"/>
            <a:ext cx="9144000" cy="430887"/>
          </a:xfrm>
        </p:spPr>
        <p:txBody>
          <a:bodyPr/>
          <a:lstStyle>
            <a:lvl1pPr marL="0" indent="0" algn="ctr">
              <a:buNone/>
              <a:defRPr sz="1600"/>
            </a:lvl1pPr>
            <a:lvl2pPr marL="304697" indent="0" algn="ctr">
              <a:buNone/>
              <a:defRPr sz="1333"/>
            </a:lvl2pPr>
            <a:lvl3pPr marL="609394" indent="0" algn="ctr">
              <a:buNone/>
              <a:defRPr sz="1200"/>
            </a:lvl3pPr>
            <a:lvl4pPr marL="914091" indent="0" algn="ctr">
              <a:buNone/>
              <a:defRPr sz="1067"/>
            </a:lvl4pPr>
            <a:lvl5pPr marL="1218788" indent="0" algn="ctr">
              <a:buNone/>
              <a:defRPr sz="1067"/>
            </a:lvl5pPr>
            <a:lvl6pPr marL="1523485" indent="0" algn="ctr">
              <a:buNone/>
              <a:defRPr sz="1067"/>
            </a:lvl6pPr>
            <a:lvl7pPr marL="1828182" indent="0" algn="ctr">
              <a:buNone/>
              <a:defRPr sz="1067"/>
            </a:lvl7pPr>
            <a:lvl8pPr marL="2132879" indent="0" algn="ctr">
              <a:buNone/>
              <a:defRPr sz="1067"/>
            </a:lvl8pPr>
            <a:lvl9pPr marL="2437575" indent="0" algn="ctr">
              <a:buNone/>
              <a:defRPr sz="1067"/>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23545460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0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621618" rtl="0" eaLnBrk="1" latinLnBrk="0" hangingPunct="1">
              <a:lnSpc>
                <a:spcPct val="100000"/>
              </a:lnSpc>
              <a:spcBef>
                <a:spcPts val="0"/>
              </a:spcBef>
              <a:buNone/>
              <a:defRPr lang="en-US" sz="2667"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554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314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898">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4">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6002" y="1922807"/>
            <a:ext cx="4758211" cy="191847"/>
          </a:xfrm>
        </p:spPr>
        <p:txBody>
          <a:bodyPr wrap="square" lIns="0" tIns="0" rIns="0" bIns="0">
            <a:spAutoFit/>
          </a:bodyPr>
          <a:lstStyle>
            <a:lvl1pPr marL="0" indent="0">
              <a:lnSpc>
                <a:spcPts val="1569"/>
              </a:lnSpc>
              <a:buNone/>
              <a:defRPr sz="1307" b="0" i="0">
                <a:gradFill>
                  <a:gsLst>
                    <a:gs pos="0">
                      <a:schemeClr val="tx1"/>
                    </a:gs>
                    <a:gs pos="100000">
                      <a:schemeClr val="tx1"/>
                    </a:gs>
                  </a:gsLst>
                  <a:lin ang="5400000" scaled="1"/>
                </a:gradFill>
                <a:latin typeface="+mn-lt"/>
              </a:defRPr>
            </a:lvl1pPr>
            <a:lvl2pPr marL="149319" indent="0">
              <a:buNone/>
              <a:defRPr/>
            </a:lvl2pPr>
            <a:lvl3pPr marL="298637" indent="0">
              <a:buNone/>
              <a:defRPr/>
            </a:lvl3pPr>
            <a:lvl4pPr marL="447956" indent="0">
              <a:buNone/>
              <a:defRPr/>
            </a:lvl4pPr>
            <a:lvl5pPr marL="597275"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602"/>
            <a:ext cx="4758210" cy="1219116"/>
          </a:xfrm>
        </p:spPr>
        <p:txBody>
          <a:bodyPr lIns="0" tIns="0" rIns="0" bIns="0"/>
          <a:lstStyle>
            <a:lvl1pPr marL="186648" indent="-186648">
              <a:lnSpc>
                <a:spcPts val="1177"/>
              </a:lnSpc>
              <a:spcBef>
                <a:spcPts val="0"/>
              </a:spcBef>
              <a:buFont typeface="Arial" panose="020B0604020202020204" pitchFamily="34" charset="0"/>
              <a:buChar char="•"/>
              <a:defRPr sz="913" b="0" i="0" spc="0">
                <a:gradFill>
                  <a:gsLst>
                    <a:gs pos="0">
                      <a:schemeClr val="tx1"/>
                    </a:gs>
                    <a:gs pos="100000">
                      <a:schemeClr val="tx1"/>
                    </a:gs>
                  </a:gsLst>
                  <a:lin ang="5400000" scaled="1"/>
                </a:gradFill>
                <a:latin typeface="+mn-lt"/>
              </a:defRPr>
            </a:lvl1pPr>
            <a:lvl2pPr marL="0" indent="0">
              <a:lnSpc>
                <a:spcPts val="1177"/>
              </a:lnSpc>
              <a:spcBef>
                <a:spcPts val="0"/>
              </a:spcBef>
              <a:buNone/>
              <a:defRPr sz="913">
                <a:solidFill>
                  <a:schemeClr val="tx1"/>
                </a:solidFill>
              </a:defRPr>
            </a:lvl2pPr>
            <a:lvl3pPr marL="298637" indent="0">
              <a:buNone/>
              <a:defRPr/>
            </a:lvl3pPr>
            <a:lvl4pPr marL="447956" indent="0">
              <a:buNone/>
              <a:defRPr/>
            </a:lvl4pPr>
            <a:lvl5pPr marL="59727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2" y="6450197"/>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7" y="620429"/>
            <a:ext cx="11306469" cy="749772"/>
          </a:xfrm>
        </p:spPr>
        <p:txBody>
          <a:bodyPr tIns="0"/>
          <a:lstStyle>
            <a:lvl1pPr>
              <a:lnSpc>
                <a:spcPts val="2089"/>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41123414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5"/>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9506" tIns="95605" rIns="119506" bIns="95605" numCol="1" spcCol="0" rtlCol="0" fromWordArt="0" anchor="t" anchorCtr="0" forceAA="0" compatLnSpc="1">
            <a:prstTxWarp prst="textNoShape">
              <a:avLst/>
            </a:prstTxWarp>
            <a:noAutofit/>
          </a:bodyPr>
          <a:lstStyle/>
          <a:p>
            <a:pPr algn="ctr" defTabSz="609313" fontAlgn="base">
              <a:lnSpc>
                <a:spcPct val="90000"/>
              </a:lnSpc>
              <a:spcBef>
                <a:spcPct val="0"/>
              </a:spcBef>
              <a:spcAft>
                <a:spcPct val="0"/>
              </a:spcAft>
            </a:pPr>
            <a:endParaRPr lang="en-US" sz="1569"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5" y="4847662"/>
            <a:ext cx="9602819" cy="546945"/>
          </a:xfrm>
        </p:spPr>
        <p:txBody>
          <a:bodyPr/>
          <a:lstStyle>
            <a:lvl1pPr>
              <a:defRPr sz="1177">
                <a:solidFill>
                  <a:schemeClr val="bg1"/>
                </a:solidFill>
              </a:defRPr>
            </a:lvl1pPr>
            <a:lvl2pPr>
              <a:defRPr sz="1177">
                <a:solidFill>
                  <a:schemeClr val="bg1"/>
                </a:solidFill>
              </a:defRPr>
            </a:lvl2pPr>
            <a:lvl3pPr>
              <a:defRPr sz="914"/>
            </a:lvl3pPr>
            <a:lvl4pPr>
              <a:defRPr sz="914"/>
            </a:lvl4pPr>
            <a:lvl5pPr>
              <a:defRPr sz="685"/>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5" y="3029995"/>
            <a:ext cx="9660269" cy="1793104"/>
          </a:xfrm>
          <a:noFill/>
        </p:spPr>
        <p:txBody>
          <a:bodyPr lIns="0" tIns="0" rIns="0" bIns="182880" anchor="b" anchorCtr="0"/>
          <a:lstStyle>
            <a:lvl1pPr>
              <a:defRPr sz="3136" strike="noStrike" spc="-33" baseline="0">
                <a:solidFill>
                  <a:schemeClr val="bg1"/>
                </a:solidFill>
              </a:defRPr>
            </a:lvl1pPr>
          </a:lstStyle>
          <a:p>
            <a:r>
              <a:rPr lang="en-US"/>
              <a:t>Power Platform</a:t>
            </a:r>
            <a:br>
              <a:rPr lang="en-US"/>
            </a:br>
            <a:r>
              <a:rPr lang="en-US"/>
              <a:t>title or event name</a:t>
            </a:r>
          </a:p>
        </p:txBody>
      </p:sp>
      <p:pic>
        <p:nvPicPr>
          <p:cNvPr id="8" name="Picture 2" descr="C:\Users\ERMCCH~1.RED\AppData\Local\Temp\SNAGHTML99a6638.PNG">
            <a:extLst>
              <a:ext uri="{FF2B5EF4-FFF2-40B4-BE49-F238E27FC236}">
                <a16:creationId xmlns:a16="http://schemas.microsoft.com/office/drawing/2014/main" id="{3DAFAB31-E658-4117-879D-B44476EE602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395" y="282990"/>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0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1" y="2"/>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6"/>
          </a:p>
        </p:txBody>
      </p:sp>
      <p:sp>
        <p:nvSpPr>
          <p:cNvPr id="40" name="Picture Placeholder 144"/>
          <p:cNvSpPr>
            <a:spLocks noGrp="1"/>
          </p:cNvSpPr>
          <p:nvPr>
            <p:ph type="pic" sz="quarter" idx="36" hasCustomPrompt="1"/>
          </p:nvPr>
        </p:nvSpPr>
        <p:spPr>
          <a:xfrm>
            <a:off x="202506" y="5780179"/>
            <a:ext cx="2064635" cy="834378"/>
          </a:xfrm>
          <a:prstGeom prst="rect">
            <a:avLst/>
          </a:prstGeom>
        </p:spPr>
        <p:txBody>
          <a:bodyPr anchor="ctr" anchorCtr="0">
            <a:noAutofit/>
          </a:bodyPr>
          <a:lstStyle>
            <a:lvl1pPr marL="0" indent="0" algn="ctr">
              <a:buNone/>
              <a:defRPr sz="1045">
                <a:gradFill>
                  <a:gsLst>
                    <a:gs pos="0">
                      <a:schemeClr val="tx2"/>
                    </a:gs>
                    <a:gs pos="100000">
                      <a:schemeClr val="tx2"/>
                    </a:gs>
                  </a:gsLst>
                  <a:lin ang="5400000" scaled="1"/>
                </a:gradFill>
              </a:defRPr>
            </a:lvl1pPr>
          </a:lstStyle>
          <a:p>
            <a:r>
              <a:rPr lang="en-US"/>
              <a:t>Drag logo here</a:t>
            </a:r>
          </a:p>
        </p:txBody>
      </p: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69879" y="3304611"/>
            <a:ext cx="3532852" cy="858312"/>
          </a:xfrm>
        </p:spPr>
        <p:txBody>
          <a:bodyPr/>
          <a:lstStyle>
            <a:lvl1pPr>
              <a:spcAft>
                <a:spcPts val="392"/>
              </a:spcAft>
              <a:defRPr sz="871" i="1">
                <a:gradFill>
                  <a:gsLst>
                    <a:gs pos="0">
                      <a:schemeClr val="tx1"/>
                    </a:gs>
                    <a:gs pos="100000">
                      <a:schemeClr val="tx1"/>
                    </a:gs>
                  </a:gsLst>
                  <a:lin ang="5400000" scaled="1"/>
                </a:gradFill>
              </a:defRPr>
            </a:lvl1pPr>
            <a:lvl2pPr>
              <a:spcBef>
                <a:spcPts val="0"/>
              </a:spcBef>
              <a:spcAft>
                <a:spcPts val="327"/>
              </a:spcAft>
              <a:defRPr sz="653" i="1" cap="none" baseline="0">
                <a:gradFill>
                  <a:gsLst>
                    <a:gs pos="0">
                      <a:schemeClr val="tx1"/>
                    </a:gs>
                    <a:gs pos="100000">
                      <a:schemeClr val="tx1"/>
                    </a:gs>
                  </a:gsLst>
                  <a:lin ang="5400000" scaled="1"/>
                </a:gradFill>
              </a:defRPr>
            </a:lvl2pPr>
            <a:lvl3pPr>
              <a:spcBef>
                <a:spcPts val="0"/>
              </a:spcBef>
              <a:spcAft>
                <a:spcPts val="327"/>
              </a:spcAft>
              <a:defRPr lang="en-US" sz="599"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3pPr>
            <a:lvl4pPr>
              <a:spcBef>
                <a:spcPts val="0"/>
              </a:spcBef>
              <a:spcAft>
                <a:spcPts val="327"/>
              </a:spcAft>
              <a:defRPr lang="en-US" sz="599"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4pPr>
            <a:lvl5pPr>
              <a:spcBef>
                <a:spcPts val="0"/>
              </a:spcBef>
              <a:spcAft>
                <a:spcPts val="327"/>
              </a:spcAft>
              <a:defRPr lang="en-US" sz="572"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03348" y="3344475"/>
            <a:ext cx="8006095" cy="1260730"/>
          </a:xfrm>
        </p:spPr>
        <p:txBody>
          <a:bodyPr/>
          <a:lstStyle>
            <a:lvl1pPr>
              <a:spcAft>
                <a:spcPts val="392"/>
              </a:spcAft>
              <a:defRPr>
                <a:gradFill>
                  <a:gsLst>
                    <a:gs pos="0">
                      <a:schemeClr val="tx1"/>
                    </a:gs>
                    <a:gs pos="100000">
                      <a:schemeClr val="tx1"/>
                    </a:gs>
                  </a:gsLst>
                  <a:lin ang="5400000" scaled="1"/>
                </a:gradFill>
              </a:defRPr>
            </a:lvl1pPr>
            <a:lvl2pPr>
              <a:spcAft>
                <a:spcPts val="392"/>
              </a:spcAft>
              <a:defRPr>
                <a:gradFill>
                  <a:gsLst>
                    <a:gs pos="0">
                      <a:schemeClr val="tx1"/>
                    </a:gs>
                    <a:gs pos="100000">
                      <a:schemeClr val="tx1"/>
                    </a:gs>
                  </a:gsLst>
                  <a:lin ang="5400000" scaled="1"/>
                </a:gradFill>
              </a:defRPr>
            </a:lvl2pPr>
            <a:lvl3pPr>
              <a:spcAft>
                <a:spcPts val="392"/>
              </a:spcAft>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sz="762" b="0">
                <a:gradFill>
                  <a:gsLst>
                    <a:gs pos="0">
                      <a:schemeClr val="tx1"/>
                    </a:gs>
                    <a:gs pos="100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5188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99422"/>
            <a:ext cx="9144000" cy="332399"/>
          </a:xfrm>
          <a:noFill/>
        </p:spPr>
        <p:txBody>
          <a:bodyPr lIns="0" tIns="0" rIns="0" bIns="0" anchor="b" anchorCtr="0">
            <a:spAutoFit/>
          </a:bodyPr>
          <a:lstStyle>
            <a:lvl1pPr algn="l" defTabSz="621498" rtl="0" eaLnBrk="1" latinLnBrk="0" hangingPunct="1">
              <a:lnSpc>
                <a:spcPct val="90000"/>
              </a:lnSpc>
              <a:spcBef>
                <a:spcPct val="0"/>
              </a:spcBef>
              <a:buNone/>
              <a:defRPr lang="en-US" sz="2400" b="0" kern="1200" cap="none" spc="-33"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25767"/>
          </a:xfrm>
          <a:noFill/>
        </p:spPr>
        <p:txBody>
          <a:bodyPr lIns="0" tIns="0" rIns="0" bIns="0">
            <a:spAutoFit/>
          </a:bodyPr>
          <a:lstStyle>
            <a:lvl1pPr marL="0" indent="0">
              <a:spcBef>
                <a:spcPts val="0"/>
              </a:spcBef>
              <a:spcAft>
                <a:spcPts val="0"/>
              </a:spcAft>
              <a:buFont typeface="Arial" panose="020B0604020202020204" pitchFamily="34" charset="0"/>
              <a:buNone/>
              <a:defRPr sz="1467"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04400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9203">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2007"/>
            <a:ext cx="9144000" cy="332399"/>
          </a:xfrm>
          <a:noFill/>
        </p:spPr>
        <p:txBody>
          <a:bodyPr lIns="0" tIns="0" rIns="0" bIns="0" anchor="b" anchorCtr="0">
            <a:spAutoFit/>
          </a:bodyPr>
          <a:lstStyle>
            <a:lvl1pPr algn="l" defTabSz="621498" rtl="0" eaLnBrk="1" latinLnBrk="0" hangingPunct="1">
              <a:lnSpc>
                <a:spcPct val="90000"/>
              </a:lnSpc>
              <a:spcBef>
                <a:spcPct val="0"/>
              </a:spcBef>
              <a:buNone/>
              <a:defRPr lang="en-US" sz="2400" b="0" kern="1200" cap="none" spc="-33"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4273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9191">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84"/>
            <a:ext cx="7318734" cy="1056389"/>
          </a:xfrm>
          <a:noFill/>
        </p:spPr>
        <p:txBody>
          <a:bodyPr lIns="146304" tIns="109728" rIns="146304" bIns="109728">
            <a:noAutofit/>
          </a:bodyPr>
          <a:lstStyle>
            <a:lvl1pPr marL="0" indent="0">
              <a:spcBef>
                <a:spcPts val="0"/>
              </a:spcBef>
              <a:buNone/>
              <a:defRPr sz="2133"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3200" spc="-65" baseline="0">
                <a:solidFill>
                  <a:schemeClr val="tx2"/>
                </a:solidFill>
              </a:defRPr>
            </a:lvl1pPr>
          </a:lstStyle>
          <a:p>
            <a:r>
              <a:rPr lang="en-US"/>
              <a:t>Presentation title</a:t>
            </a:r>
          </a:p>
        </p:txBody>
      </p:sp>
      <p:pic>
        <p:nvPicPr>
          <p:cNvPr id="8" name="Picture 2" descr="C:\Users\ERMCCH~1.RED\AppData\Local\Temp\SNAGHTML998e8ee.PNG">
            <a:extLst>
              <a:ext uri="{FF2B5EF4-FFF2-40B4-BE49-F238E27FC236}">
                <a16:creationId xmlns:a16="http://schemas.microsoft.com/office/drawing/2014/main" id="{941C3A45-C533-44C3-AD00-158CECDB46F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6"/>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16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9" name="Footer-slide#"/>
          <p:cNvSpPr>
            <a:spLocks noGrp="1"/>
          </p:cNvSpPr>
          <p:nvPr>
            <p:ph type="sldNum" sz="quarter" idx="12"/>
          </p:nvPr>
        </p:nvSpPr>
        <p:spPr>
          <a:xfrm>
            <a:off x="11501333" y="6526763"/>
            <a:ext cx="337073" cy="86177"/>
          </a:xfrm>
          <a:prstGeom prst="rect">
            <a:avLst/>
          </a:prstGeom>
        </p:spPr>
        <p:txBody>
          <a:bodyPr lIns="0" tIns="0" rIns="136044" bIns="0">
            <a:spAutoFit/>
          </a:bodyPr>
          <a:lstStyle>
            <a:lvl1pPr algn="r">
              <a:lnSpc>
                <a:spcPct val="90000"/>
              </a:lnSpc>
              <a:defRPr sz="622">
                <a:solidFill>
                  <a:schemeClr val="bg1"/>
                </a:solidFill>
                <a:latin typeface="+mj-lt"/>
              </a:defRPr>
            </a:lvl1pPr>
          </a:lstStyle>
          <a:p>
            <a:pPr defTabSz="812155"/>
            <a:fld id="{B6F15528-21DE-4FAA-801E-634DDDAF4B2B}" type="slidenum">
              <a:rPr lang="en-US" smtClean="0">
                <a:solidFill>
                  <a:srgbClr val="FFFFFF"/>
                </a:solidFill>
              </a:rPr>
              <a:pPr defTabSz="812155"/>
              <a:t>‹#›</a:t>
            </a:fld>
            <a:endParaRPr lang="en-US">
              <a:solidFill>
                <a:srgbClr val="FFFFFF"/>
              </a:solidFill>
            </a:endParaRPr>
          </a:p>
        </p:txBody>
      </p:sp>
      <p:sp>
        <p:nvSpPr>
          <p:cNvPr id="11" name="Footer-Microsoft Confidential"/>
          <p:cNvSpPr txBox="1"/>
          <p:nvPr/>
        </p:nvSpPr>
        <p:spPr>
          <a:xfrm>
            <a:off x="5122917" y="6526731"/>
            <a:ext cx="1946181" cy="86177"/>
          </a:xfrm>
          <a:prstGeom prst="rect">
            <a:avLst/>
          </a:prstGeom>
          <a:noFill/>
        </p:spPr>
        <p:txBody>
          <a:bodyPr wrap="square" lIns="0" tIns="0" rIns="0" bIns="0" rtlCol="0">
            <a:spAutoFit/>
          </a:bodyPr>
          <a:lstStyle/>
          <a:p>
            <a:pPr algn="ctr" defTabSz="812155">
              <a:lnSpc>
                <a:spcPct val="90000"/>
              </a:lnSpc>
            </a:pPr>
            <a:r>
              <a:rPr lang="en-US" sz="622">
                <a:gradFill>
                  <a:gsLst>
                    <a:gs pos="0">
                      <a:srgbClr val="FFFFFF"/>
                    </a:gs>
                    <a:gs pos="80000">
                      <a:srgbClr val="FFFFFF"/>
                    </a:gs>
                  </a:gsLst>
                  <a:lin ang="5400000" scaled="0"/>
                </a:gradFill>
                <a:latin typeface="Segoe UI Light"/>
              </a:rPr>
              <a:t>Microsoft Confidential</a:t>
            </a:r>
          </a:p>
        </p:txBody>
      </p:sp>
    </p:spTree>
    <p:extLst>
      <p:ext uri="{BB962C8B-B14F-4D97-AF65-F5344CB8AC3E}">
        <p14:creationId xmlns:p14="http://schemas.microsoft.com/office/powerpoint/2010/main" val="6246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084179"/>
            <a:ext cx="11653523" cy="835998"/>
          </a:xfrm>
          <a:noFill/>
        </p:spPr>
        <p:txBody>
          <a:bodyPr tIns="91440" bIns="91440" anchor="t" anchorCtr="0">
            <a:spAutoFit/>
          </a:bodyPr>
          <a:lstStyle>
            <a:lvl1pPr>
              <a:defRPr sz="4703" spc="-65"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669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dark">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22" y="3035808"/>
            <a:ext cx="9141397" cy="332399"/>
          </a:xfrm>
          <a:noFill/>
        </p:spPr>
        <p:txBody>
          <a:bodyPr wrap="square" lIns="0" tIns="0" rIns="0" bIns="0" anchor="t" anchorCtr="0">
            <a:spAutoFit/>
          </a:bodyPr>
          <a:lstStyle>
            <a:lvl1pPr algn="l" defTabSz="621618" rtl="0" eaLnBrk="1" latinLnBrk="0" hangingPunct="1">
              <a:lnSpc>
                <a:spcPct val="90000"/>
              </a:lnSpc>
              <a:spcBef>
                <a:spcPct val="0"/>
              </a:spcBef>
              <a:buNone/>
              <a:defRPr lang="en-US" sz="2400" b="0" kern="1200" cap="none" spc="-33"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2523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81"/>
            <a:ext cx="5378548" cy="1250535"/>
          </a:xfrm>
        </p:spPr>
        <p:txBody>
          <a:bodyPr wrap="square">
            <a:spAutoFit/>
          </a:bodyPr>
          <a:lstStyle>
            <a:lvl1pPr marL="187721" indent="-187721">
              <a:spcBef>
                <a:spcPts val="800"/>
              </a:spcBef>
              <a:buClr>
                <a:schemeClr val="tx1"/>
              </a:buClr>
              <a:buFont typeface="Arial" pitchFamily="34" charset="0"/>
              <a:buChar char="•"/>
              <a:defRPr sz="2090"/>
            </a:lvl1pPr>
            <a:lvl2pPr marL="347017" indent="-152349">
              <a:defRPr sz="1569"/>
            </a:lvl2pPr>
            <a:lvl3pPr marL="457047" indent="-110030">
              <a:tabLst/>
              <a:defRPr sz="1307"/>
            </a:lvl3pPr>
            <a:lvl4pPr marL="575541" indent="-118494">
              <a:defRPr/>
            </a:lvl4pPr>
            <a:lvl5pPr marL="685570" indent="-11003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81"/>
            <a:ext cx="5378548" cy="1250535"/>
          </a:xfrm>
        </p:spPr>
        <p:txBody>
          <a:bodyPr wrap="square">
            <a:spAutoFit/>
          </a:bodyPr>
          <a:lstStyle>
            <a:lvl1pPr marL="187721" indent="-187721">
              <a:spcBef>
                <a:spcPts val="800"/>
              </a:spcBef>
              <a:buClr>
                <a:schemeClr val="tx1"/>
              </a:buClr>
              <a:buFont typeface="Arial" pitchFamily="34" charset="0"/>
              <a:buChar char="•"/>
              <a:defRPr sz="2090"/>
            </a:lvl1pPr>
            <a:lvl2pPr marL="347017" indent="-152349">
              <a:defRPr sz="1569"/>
            </a:lvl2pPr>
            <a:lvl3pPr marL="457047" indent="-110030">
              <a:tabLst/>
              <a:defRPr sz="1307"/>
            </a:lvl3pPr>
            <a:lvl4pPr marL="575541" indent="-118494">
              <a:defRPr/>
            </a:lvl4pPr>
            <a:lvl5pPr marL="685570" indent="-11003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89110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3712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5"/>
            <a:ext cx="11339774" cy="822661"/>
          </a:xfrm>
        </p:spPr>
        <p:txBody>
          <a:bodyPr wrap="square" lIns="0" tIns="0" rIns="0" bIns="0">
            <a:spAutoFit/>
          </a:bodyPr>
          <a:lstStyle>
            <a:lvl1pPr marL="0" indent="0">
              <a:lnSpc>
                <a:spcPct val="90000"/>
              </a:lnSpc>
              <a:spcBef>
                <a:spcPts val="0"/>
              </a:spcBef>
              <a:spcAft>
                <a:spcPts val="848"/>
              </a:spcAft>
              <a:buNone/>
              <a:defRPr sz="1699" b="0" i="0">
                <a:solidFill>
                  <a:srgbClr val="000000"/>
                </a:solidFill>
                <a:latin typeface="+mn-lt"/>
              </a:defRPr>
            </a:lvl1pPr>
            <a:lvl2pPr marL="149347" indent="0">
              <a:lnSpc>
                <a:spcPct val="90000"/>
              </a:lnSpc>
              <a:spcBef>
                <a:spcPts val="0"/>
              </a:spcBef>
              <a:spcAft>
                <a:spcPts val="848"/>
              </a:spcAft>
              <a:buNone/>
              <a:defRPr sz="1307">
                <a:solidFill>
                  <a:srgbClr val="000000"/>
                </a:solidFill>
              </a:defRPr>
            </a:lvl2pPr>
            <a:lvl3pPr marL="298694" indent="0">
              <a:spcBef>
                <a:spcPts val="0"/>
              </a:spcBef>
              <a:spcAft>
                <a:spcPts val="848"/>
              </a:spcAft>
              <a:buNone/>
              <a:defRPr sz="1307">
                <a:solidFill>
                  <a:srgbClr val="000000"/>
                </a:solidFill>
              </a:defRPr>
            </a:lvl3pPr>
            <a:lvl4pPr marL="448042" indent="0">
              <a:spcBef>
                <a:spcPts val="0"/>
              </a:spcBef>
              <a:spcAft>
                <a:spcPts val="848"/>
              </a:spcAft>
              <a:buNone/>
              <a:defRPr sz="1307"/>
            </a:lvl4pPr>
            <a:lvl5pPr marL="597389"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8" y="440502"/>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58232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9" y="0"/>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2091" strike="noStrike" spc="-33"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4" y="3038883"/>
            <a:ext cx="3208011" cy="546945"/>
          </a:xfrm>
        </p:spPr>
        <p:txBody>
          <a:bodyPr/>
          <a:lstStyle>
            <a:lvl1pPr>
              <a:defRPr sz="1177"/>
            </a:lvl1pPr>
            <a:lvl2pPr>
              <a:defRPr sz="1177"/>
            </a:lvl2pPr>
            <a:lvl3pPr>
              <a:defRPr sz="914"/>
            </a:lvl3pPr>
            <a:lvl4pPr>
              <a:defRPr sz="914"/>
            </a:lvl4pPr>
            <a:lvl5pPr>
              <a:defRPr sz="685"/>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6F2D52C3-8628-4DEA-9C68-192B89F6D0E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6"/>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7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849"/>
              </a:spcAft>
              <a:defRPr sz="1699" spc="-33"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8"/>
            <a:ext cx="4482124" cy="7034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09310" eaLnBrk="0" hangingPunct="0"/>
            <a:r>
              <a:rPr lang="en-US" sz="457">
                <a:solidFill>
                  <a:schemeClr val="bg1"/>
                </a:solidFill>
                <a:cs typeface="Segoe UI" pitchFamily="34" charset="0"/>
              </a:rPr>
              <a:t>© Copyright Microsoft Corporation. All rights reserved. </a:t>
            </a:r>
          </a:p>
        </p:txBody>
      </p:sp>
      <p:pic>
        <p:nvPicPr>
          <p:cNvPr id="7" name="Picture 2" descr="C:\Users\ERMCCH~1.RED\AppData\Local\Temp\SNAGHTML99a6638.PNG">
            <a:extLst>
              <a:ext uri="{FF2B5EF4-FFF2-40B4-BE49-F238E27FC236}">
                <a16:creationId xmlns:a16="http://schemas.microsoft.com/office/drawing/2014/main" id="{547787FF-82DC-4846-8B84-31E70FE890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5" y="282990"/>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621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128450"/>
          </a:xfrm>
        </p:spPr>
        <p:txBody>
          <a:bodyPr wrap="square">
            <a:spAutoFit/>
          </a:bodyPr>
          <a:lstStyle>
            <a:lvl1pPr marL="0" indent="0">
              <a:spcBef>
                <a:spcPts val="816"/>
              </a:spcBef>
              <a:buClr>
                <a:schemeClr val="tx1"/>
              </a:buClr>
              <a:buFont typeface="Wingdings" panose="05000000000000000000" pitchFamily="2" charset="2"/>
              <a:buNone/>
              <a:defRPr sz="1867" b="0">
                <a:latin typeface="Segoe UI Semilight" panose="020B0402040204020203" pitchFamily="34" charset="0"/>
                <a:cs typeface="Segoe UI Semilight" panose="020B0402040204020203" pitchFamily="34" charset="0"/>
              </a:defRPr>
            </a:lvl1pPr>
            <a:lvl2pPr marL="170400" indent="0">
              <a:buFont typeface="Wingdings" panose="05000000000000000000" pitchFamily="2" charset="2"/>
              <a:buNone/>
              <a:defRPr sz="1333" b="0"/>
            </a:lvl2pPr>
            <a:lvl3pPr marL="300580" indent="0">
              <a:buFont typeface="Wingdings" panose="05000000000000000000" pitchFamily="2" charset="2"/>
              <a:buNone/>
              <a:tabLst/>
              <a:defRPr sz="1067" b="0"/>
            </a:lvl3pPr>
            <a:lvl4pPr marL="434994" indent="0">
              <a:buFont typeface="Wingdings" panose="05000000000000000000" pitchFamily="2" charset="2"/>
              <a:buNone/>
              <a:defRPr sz="933" b="0"/>
            </a:lvl4pPr>
            <a:lvl5pPr marL="569410" indent="0">
              <a:buFont typeface="Wingdings" panose="05000000000000000000" pitchFamily="2" charset="2"/>
              <a:buNone/>
              <a:tabLst/>
              <a:defRPr sz="933"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128450"/>
          </a:xfrm>
        </p:spPr>
        <p:txBody>
          <a:bodyPr wrap="square">
            <a:spAutoFit/>
          </a:bodyPr>
          <a:lstStyle>
            <a:lvl1pPr marL="0" indent="0">
              <a:spcBef>
                <a:spcPts val="816"/>
              </a:spcBef>
              <a:buClr>
                <a:schemeClr val="tx1"/>
              </a:buClr>
              <a:buFont typeface="Wingdings" panose="05000000000000000000" pitchFamily="2" charset="2"/>
              <a:buNone/>
              <a:defRPr sz="1867" b="0">
                <a:latin typeface="Segoe UI Semilight" panose="020B0402040204020203" pitchFamily="34" charset="0"/>
                <a:cs typeface="Segoe UI Semilight" panose="020B0402040204020203" pitchFamily="34" charset="0"/>
              </a:defRPr>
            </a:lvl1pPr>
            <a:lvl2pPr marL="170400" indent="0">
              <a:buFont typeface="Wingdings" panose="05000000000000000000" pitchFamily="2" charset="2"/>
              <a:buNone/>
              <a:defRPr sz="1333" b="0"/>
            </a:lvl2pPr>
            <a:lvl3pPr marL="300580" indent="0">
              <a:buFont typeface="Wingdings" panose="05000000000000000000" pitchFamily="2" charset="2"/>
              <a:buNone/>
              <a:tabLst/>
              <a:defRPr sz="1067" b="0"/>
            </a:lvl3pPr>
            <a:lvl4pPr marL="434994" indent="0">
              <a:buFont typeface="Wingdings" panose="05000000000000000000" pitchFamily="2" charset="2"/>
              <a:buNone/>
              <a:defRPr sz="933" b="0"/>
            </a:lvl4pPr>
            <a:lvl5pPr marL="569410" indent="0">
              <a:buFont typeface="Wingdings" panose="05000000000000000000" pitchFamily="2" charset="2"/>
              <a:buNone/>
              <a:tabLst/>
              <a:defRPr sz="933"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964281" y="6593740"/>
            <a:ext cx="2263441" cy="1026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667" b="0" spc="10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5969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964281" y="6593740"/>
            <a:ext cx="2263441" cy="1026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667" b="0" spc="10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62107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4"/>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4" y="585788"/>
            <a:ext cx="1366245" cy="292608"/>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67292" y="1312671"/>
            <a:ext cx="6108192" cy="2089821"/>
          </a:xfrm>
          <a:prstGeom prst="rect">
            <a:avLst/>
          </a:prstGeom>
        </p:spPr>
      </p:pic>
    </p:spTree>
    <p:extLst>
      <p:ext uri="{BB962C8B-B14F-4D97-AF65-F5344CB8AC3E}">
        <p14:creationId xmlns:p14="http://schemas.microsoft.com/office/powerpoint/2010/main" val="92504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9198">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164444"/>
            <a:ext cx="9144000" cy="369332"/>
          </a:xfrm>
          <a:noFill/>
        </p:spPr>
        <p:txBody>
          <a:bodyPr lIns="0" tIns="0" rIns="0" bIns="0" anchor="b" anchorCtr="0">
            <a:spAutoFit/>
          </a:bodyPr>
          <a:lstStyle>
            <a:lvl1pPr>
              <a:defRPr sz="2400" spc="-33"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4" y="585788"/>
            <a:ext cx="1366245" cy="292608"/>
          </a:xfrm>
          <a:prstGeom prst="rect">
            <a:avLst/>
          </a:prstGeom>
        </p:spPr>
      </p:pic>
    </p:spTree>
    <p:extLst>
      <p:ext uri="{BB962C8B-B14F-4D97-AF65-F5344CB8AC3E}">
        <p14:creationId xmlns:p14="http://schemas.microsoft.com/office/powerpoint/2010/main" val="552892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9198">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4"/>
            <a:ext cx="11018838" cy="10751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3541131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5"/>
            <a:ext cx="11018520" cy="1075103"/>
          </a:xfrm>
        </p:spPr>
        <p:txBody>
          <a:bodyPr wrap="square">
            <a:spAutoFit/>
          </a:bodyPr>
          <a:lstStyle>
            <a:lvl1pPr marL="0" indent="0">
              <a:buNone/>
              <a:defRPr/>
            </a:lvl1pPr>
            <a:lvl2pPr marL="152407" indent="0">
              <a:buNone/>
              <a:defRPr/>
            </a:lvl2pPr>
            <a:lvl3pPr marL="304814" indent="0">
              <a:buNone/>
              <a:defRPr/>
            </a:lvl3pPr>
            <a:lvl4pPr marL="457221" indent="0">
              <a:buNone/>
              <a:defRPr/>
            </a:lvl4pPr>
            <a:lvl5pPr marL="60962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9908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3" y="1435104"/>
            <a:ext cx="5211763" cy="10751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4"/>
            <a:ext cx="5219700" cy="10751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1814950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5490">
          <p15:clr>
            <a:srgbClr val="5ACBF0"/>
          </p15:clr>
        </p15:guide>
        <p15:guide id="5" pos="603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369332"/>
          </a:xfrm>
        </p:spPr>
        <p:txBody>
          <a:bodyPr/>
          <a:lstStyle/>
          <a:p>
            <a:r>
              <a:rPr lang="en-US"/>
              <a:t>Click to edit Master title style</a:t>
            </a:r>
          </a:p>
        </p:txBody>
      </p:sp>
      <p:sp>
        <p:nvSpPr>
          <p:cNvPr id="4" name="Text Placeholder 3"/>
          <p:cNvSpPr>
            <a:spLocks noGrp="1"/>
          </p:cNvSpPr>
          <p:nvPr>
            <p:ph type="body" sz="quarter" idx="10"/>
          </p:nvPr>
        </p:nvSpPr>
        <p:spPr>
          <a:xfrm>
            <a:off x="584200" y="1435104"/>
            <a:ext cx="5212080" cy="1075103"/>
          </a:xfrm>
        </p:spPr>
        <p:txBody>
          <a:bodyPr wrap="square">
            <a:spAutoFit/>
          </a:bodyPr>
          <a:lstStyle>
            <a:lvl1pPr marL="0" indent="0">
              <a:spcBef>
                <a:spcPts val="816"/>
              </a:spcBef>
              <a:buClr>
                <a:schemeClr val="tx1"/>
              </a:buClr>
              <a:buFont typeface="Wingdings" panose="05000000000000000000" pitchFamily="2" charset="2"/>
              <a:buNone/>
              <a:defRPr sz="1867" b="0">
                <a:latin typeface="Segoe UI" panose="020B0502040204020203" pitchFamily="34" charset="0"/>
                <a:cs typeface="Segoe UI" panose="020B0502040204020203" pitchFamily="34" charset="0"/>
              </a:defRPr>
            </a:lvl1pPr>
            <a:lvl2pPr marL="170400" indent="0">
              <a:buFont typeface="Wingdings" panose="05000000000000000000" pitchFamily="2" charset="2"/>
              <a:buNone/>
              <a:defRPr sz="1333" b="0"/>
            </a:lvl2pPr>
            <a:lvl3pPr marL="300580" indent="0">
              <a:buFont typeface="Wingdings" panose="05000000000000000000" pitchFamily="2" charset="2"/>
              <a:buNone/>
              <a:tabLst/>
              <a:defRPr sz="1067" b="0"/>
            </a:lvl3pPr>
            <a:lvl4pPr marL="434994" indent="0">
              <a:buFont typeface="Wingdings" panose="05000000000000000000" pitchFamily="2" charset="2"/>
              <a:buNone/>
              <a:defRPr sz="933" b="0"/>
            </a:lvl4pPr>
            <a:lvl5pPr marL="569410" indent="0">
              <a:buFont typeface="Wingdings" panose="05000000000000000000" pitchFamily="2" charset="2"/>
              <a:buNone/>
              <a:tabLst/>
              <a:defRPr sz="933"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4"/>
            <a:ext cx="5212080" cy="1075103"/>
          </a:xfrm>
        </p:spPr>
        <p:txBody>
          <a:bodyPr wrap="square">
            <a:spAutoFit/>
          </a:bodyPr>
          <a:lstStyle>
            <a:lvl1pPr marL="0" indent="0">
              <a:spcBef>
                <a:spcPts val="816"/>
              </a:spcBef>
              <a:buClr>
                <a:schemeClr val="tx1"/>
              </a:buClr>
              <a:buFont typeface="Wingdings" panose="05000000000000000000" pitchFamily="2" charset="2"/>
              <a:buNone/>
              <a:defRPr sz="1867" b="0">
                <a:latin typeface="Segoe UI" panose="020B0502040204020203" pitchFamily="34" charset="0"/>
                <a:cs typeface="Segoe UI" panose="020B0502040204020203" pitchFamily="34" charset="0"/>
              </a:defRPr>
            </a:lvl1pPr>
            <a:lvl2pPr marL="170400" indent="0">
              <a:buFont typeface="Wingdings" panose="05000000000000000000" pitchFamily="2" charset="2"/>
              <a:buNone/>
              <a:defRPr sz="1333" b="0"/>
            </a:lvl2pPr>
            <a:lvl3pPr marL="300580" indent="0">
              <a:buFont typeface="Wingdings" panose="05000000000000000000" pitchFamily="2" charset="2"/>
              <a:buNone/>
              <a:tabLst/>
              <a:defRPr sz="1067" b="0"/>
            </a:lvl3pPr>
            <a:lvl4pPr marL="434994" indent="0">
              <a:buFont typeface="Wingdings" panose="05000000000000000000" pitchFamily="2" charset="2"/>
              <a:buNone/>
              <a:defRPr sz="933" b="0"/>
            </a:lvl4pPr>
            <a:lvl5pPr marL="569410" indent="0">
              <a:buFont typeface="Wingdings" panose="05000000000000000000" pitchFamily="2" charset="2"/>
              <a:buNone/>
              <a:tabLst/>
              <a:defRPr sz="933"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715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5484">
          <p15:clr>
            <a:srgbClr val="5ACBF0"/>
          </p15:clr>
        </p15:guide>
        <p15:guide id="5" pos="60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9869096"/>
      </p:ext>
    </p:extLst>
  </p:cSld>
  <p:clrMapOvr>
    <a:masterClrMapping/>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898">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4">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2"/>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2091" strike="noStrike" spc="-33"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4" y="3038883"/>
            <a:ext cx="3208011" cy="546945"/>
          </a:xfrm>
        </p:spPr>
        <p:txBody>
          <a:bodyPr/>
          <a:lstStyle>
            <a:lvl1pPr>
              <a:defRPr sz="1177"/>
            </a:lvl1pPr>
            <a:lvl2pPr>
              <a:defRPr sz="1177"/>
            </a:lvl2pPr>
            <a:lvl3pPr>
              <a:defRPr sz="914"/>
            </a:lvl3pPr>
            <a:lvl4pPr>
              <a:defRPr sz="914"/>
            </a:lvl4pPr>
            <a:lvl5pPr>
              <a:defRPr sz="685"/>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5430FD9E-D172-4E03-BA10-BEBEFF2489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6"/>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339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4" y="457200"/>
            <a:ext cx="5508419" cy="269754"/>
          </a:xfrm>
        </p:spPr>
        <p:txBody>
          <a:bodyPr tIns="64008"/>
          <a:lstStyle>
            <a:lvl1pPr>
              <a:defRPr sz="133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36363780"/>
      </p:ext>
    </p:extLst>
  </p:cSld>
  <p:clrMapOvr>
    <a:masterClrMapping/>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898">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4">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754867"/>
            <a:ext cx="4158362" cy="36933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4" y="3535541"/>
            <a:ext cx="4162425" cy="225767"/>
          </a:xfrm>
        </p:spPr>
        <p:txBody>
          <a:bodyPr/>
          <a:lstStyle>
            <a:lvl1pPr marL="0" indent="0">
              <a:buNone/>
              <a:defRPr sz="1467">
                <a:latin typeface="+mn-lt"/>
              </a:defRPr>
            </a:lvl1pPr>
            <a:lvl2pPr marL="152407" indent="0">
              <a:buNone/>
              <a:defRPr/>
            </a:lvl2pPr>
            <a:lvl3pPr marL="304814" indent="0">
              <a:buNone/>
              <a:defRPr/>
            </a:lvl3pPr>
            <a:lvl4pPr marL="441346" indent="0">
              <a:buNone/>
              <a:defRPr/>
            </a:lvl4pPr>
            <a:lvl5pPr marL="57046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933"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3314607696"/>
      </p:ext>
    </p:extLst>
  </p:cSld>
  <p:clrMapOvr>
    <a:masterClrMapping/>
  </p:clrMapOvr>
  <p:transition>
    <p:fade/>
  </p:transition>
  <p:extLst>
    <p:ext uri="{DCECCB84-F9BA-43D5-87BE-67443E8EF086}">
      <p15:sldGuideLst xmlns:p15="http://schemas.microsoft.com/office/powerpoint/2012/main">
        <p15:guide id="2" pos="504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5594">
          <p15:clr>
            <a:srgbClr val="C35EA4"/>
          </p15:clr>
        </p15:guide>
        <p15:guide id="11" pos="4490">
          <p15:clr>
            <a:srgbClr val="5ACBF0"/>
          </p15:clr>
        </p15:guide>
        <p15:guide id="12" pos="5315">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3242746"/>
            <a:ext cx="4159950" cy="36933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933"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1724795419"/>
      </p:ext>
    </p:extLst>
  </p:cSld>
  <p:clrMapOvr>
    <a:masterClrMapping/>
  </p:clrMapOvr>
  <p:transition>
    <p:fade/>
  </p:transition>
  <p:extLst>
    <p:ext uri="{DCECCB84-F9BA-43D5-87BE-67443E8EF086}">
      <p15:sldGuideLst xmlns:p15="http://schemas.microsoft.com/office/powerpoint/2012/main">
        <p15:guide id="2" pos="5040">
          <p15:clr>
            <a:srgbClr val="5ACBF0"/>
          </p15:clr>
        </p15:guide>
        <p15:guide id="5" orient="horz" pos="2160">
          <p15:clr>
            <a:srgbClr val="5ACBF0"/>
          </p15:clr>
        </p15:guide>
        <p15:guide id="6" pos="4487">
          <p15:clr>
            <a:srgbClr val="5ACBF0"/>
          </p15:clr>
        </p15:guide>
        <p15:guide id="7" pos="5592">
          <p15:clr>
            <a:srgbClr val="C35EA4"/>
          </p15:clr>
        </p15:guide>
        <p15:guide id="8" pos="5316">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7" y="2979740"/>
            <a:ext cx="4163125" cy="287323"/>
          </a:xfrm>
        </p:spPr>
        <p:txBody>
          <a:bodyPr anchor="t"/>
          <a:lstStyle>
            <a:lvl1pPr>
              <a:defRPr sz="1867"/>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933"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2582305132"/>
      </p:ext>
    </p:extLst>
  </p:cSld>
  <p:clrMapOvr>
    <a:masterClrMapping/>
  </p:clrMapOvr>
  <p:transition>
    <p:fade/>
  </p:transition>
  <p:extLst>
    <p:ext uri="{DCECCB84-F9BA-43D5-87BE-67443E8EF086}">
      <p15:sldGuideLst xmlns:p15="http://schemas.microsoft.com/office/powerpoint/2012/main">
        <p15:guide id="2" pos="5040">
          <p15:clr>
            <a:srgbClr val="5ACBF0"/>
          </p15:clr>
        </p15:guide>
        <p15:guide id="3" orient="horz" pos="1877">
          <p15:clr>
            <a:srgbClr val="5ACBF0"/>
          </p15:clr>
        </p15:guide>
        <p15:guide id="4" pos="5597">
          <p15:clr>
            <a:srgbClr val="C35EA4"/>
          </p15:clr>
        </p15:guide>
        <p15:guide id="5" pos="4490">
          <p15:clr>
            <a:srgbClr val="5ACBF0"/>
          </p15:clr>
        </p15:guide>
        <p15:guide id="6" pos="5321">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933"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12326136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933"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3706532433"/>
      </p:ext>
    </p:extLst>
  </p:cSld>
  <p:clrMapOvr>
    <a:masterClrMapping/>
  </p:clrMapOvr>
  <p:transition>
    <p:fade/>
  </p:transition>
  <p:extLst>
    <p:ext uri="{DCECCB84-F9BA-43D5-87BE-67443E8EF086}">
      <p15:sldGuideLst xmlns:p15="http://schemas.microsoft.com/office/powerpoint/2012/main">
        <p15:guide id="7" pos="5364">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933"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2145679857"/>
      </p:ext>
    </p:extLst>
  </p:cSld>
  <p:clrMapOvr>
    <a:masterClrMapping/>
  </p:clrMapOvr>
  <p:transition>
    <p:fade/>
  </p:transition>
  <p:extLst>
    <p:ext uri="{DCECCB84-F9BA-43D5-87BE-67443E8EF086}">
      <p15:sldGuideLst xmlns:p15="http://schemas.microsoft.com/office/powerpoint/2012/main">
        <p15:guide id="7" pos="6158">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528461"/>
            <a:ext cx="11018520" cy="36933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933" b="1" dirty="0">
                <a:solidFill>
                  <a:srgbClr val="000000"/>
                </a:solidFill>
              </a:defRPr>
            </a:lvl1pPr>
          </a:lstStyle>
          <a:p>
            <a:pPr marL="152407" lvl="0" indent="-152407"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24869535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58620"/>
            <a:ext cx="11018520" cy="36933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933" b="1" dirty="0">
                <a:solidFill>
                  <a:srgbClr val="000000"/>
                </a:solidFill>
              </a:defRPr>
            </a:lvl1pPr>
          </a:lstStyle>
          <a:p>
            <a:pPr marL="152407" lvl="0" indent="-152407"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6402141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36933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5"/>
            <a:ext cx="5367528" cy="184666"/>
          </a:xfrm>
        </p:spPr>
        <p:txBody>
          <a:bodyPr/>
          <a:lstStyle>
            <a:lvl1pPr marL="0" indent="0" algn="l">
              <a:spcBef>
                <a:spcPts val="0"/>
              </a:spcBef>
              <a:buNone/>
              <a:defRPr sz="12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667" b="1" dirty="0">
                <a:solidFill>
                  <a:srgbClr val="000000"/>
                </a:solidFill>
              </a:defRPr>
            </a:lvl1pPr>
          </a:lstStyle>
          <a:p>
            <a:pPr marL="152407" lvl="0" indent="-152407"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5"/>
            <a:ext cx="5367528" cy="184666"/>
          </a:xfrm>
        </p:spPr>
        <p:txBody>
          <a:bodyPr/>
          <a:lstStyle>
            <a:lvl1pPr marL="0" indent="0" algn="l">
              <a:spcBef>
                <a:spcPts val="0"/>
              </a:spcBef>
              <a:buNone/>
              <a:defRPr sz="12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667" b="1" dirty="0">
                <a:solidFill>
                  <a:srgbClr val="000000"/>
                </a:solidFill>
              </a:defRPr>
            </a:lvl1pPr>
          </a:lstStyle>
          <a:p>
            <a:pPr marL="152407" lvl="0" indent="-152407"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10749293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624">
          <p15:clr>
            <a:srgbClr val="5ACBF0"/>
          </p15:clr>
        </p15:guide>
        <p15:guide id="7" pos="589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000" y="1168949"/>
            <a:ext cx="3618381" cy="899665"/>
          </a:xfrm>
        </p:spPr>
        <p:txBody>
          <a:bodyPr lIns="0" tIns="0" rIns="0" bIns="0"/>
          <a:lstStyle>
            <a:lvl1pPr>
              <a:defRPr sz="1177"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338171">
              <a:spcAft>
                <a:spcPts val="327"/>
              </a:spcAft>
              <a:buNone/>
              <a:defRPr sz="1177" spc="0" baseline="0">
                <a:solidFill>
                  <a:schemeClr val="tx2"/>
                </a:solidFill>
              </a:defRPr>
            </a:lvl1pPr>
            <a:lvl2pPr marL="149376" indent="0">
              <a:buNone/>
              <a:defRPr sz="1177"/>
            </a:lvl2pPr>
            <a:lvl3pPr marL="298752" indent="0">
              <a:buNone/>
              <a:defRPr sz="1177"/>
            </a:lvl3pPr>
            <a:lvl4pPr marL="448128" indent="0">
              <a:buNone/>
              <a:defRPr sz="1177"/>
            </a:lvl4pPr>
            <a:lvl5pPr marL="597503" indent="0">
              <a:buNone/>
              <a:defRPr sz="1177"/>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39570213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36933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7" y="5689604"/>
            <a:ext cx="3475037" cy="184666"/>
          </a:xfrm>
        </p:spPr>
        <p:txBody>
          <a:bodyPr/>
          <a:lstStyle>
            <a:lvl1pPr marL="0" indent="0" algn="l">
              <a:spcBef>
                <a:spcPts val="0"/>
              </a:spcBef>
              <a:buNone/>
              <a:defRPr sz="12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533"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4" y="5689604"/>
            <a:ext cx="3475037" cy="184666"/>
          </a:xfrm>
        </p:spPr>
        <p:txBody>
          <a:bodyPr/>
          <a:lstStyle>
            <a:lvl1pPr marL="0" indent="0" algn="l">
              <a:spcBef>
                <a:spcPts val="0"/>
              </a:spcBef>
              <a:buNone/>
              <a:defRPr sz="12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533"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5" y="5689604"/>
            <a:ext cx="3475037" cy="184666"/>
          </a:xfrm>
        </p:spPr>
        <p:txBody>
          <a:bodyPr/>
          <a:lstStyle>
            <a:lvl1pPr marL="0" indent="0" algn="l">
              <a:spcBef>
                <a:spcPts val="0"/>
              </a:spcBef>
              <a:buNone/>
              <a:defRPr sz="12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533"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36356231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836">
          <p15:clr>
            <a:srgbClr val="5ACBF0"/>
          </p15:clr>
        </p15:guide>
        <p15:guide id="7" pos="4116">
          <p15:clr>
            <a:srgbClr val="5ACBF0"/>
          </p15:clr>
        </p15:guide>
        <p15:guide id="8" pos="7404">
          <p15:clr>
            <a:srgbClr val="5ACBF0"/>
          </p15:clr>
        </p15:guide>
        <p15:guide id="9" pos="768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36933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184666"/>
          </a:xfrm>
        </p:spPr>
        <p:txBody>
          <a:bodyPr/>
          <a:lstStyle>
            <a:lvl1pPr marL="0" indent="0" algn="l">
              <a:spcBef>
                <a:spcPts val="0"/>
              </a:spcBef>
              <a:buNone/>
              <a:defRPr sz="12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184666"/>
          </a:xfrm>
        </p:spPr>
        <p:txBody>
          <a:bodyPr/>
          <a:lstStyle>
            <a:lvl1pPr marL="0" indent="0" algn="l">
              <a:spcBef>
                <a:spcPts val="0"/>
              </a:spcBef>
              <a:buNone/>
              <a:defRPr sz="12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184666"/>
          </a:xfrm>
        </p:spPr>
        <p:txBody>
          <a:bodyPr/>
          <a:lstStyle>
            <a:lvl1pPr marL="0" indent="0" algn="l">
              <a:spcBef>
                <a:spcPts val="0"/>
              </a:spcBef>
              <a:buNone/>
              <a:defRPr sz="12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184666"/>
          </a:xfrm>
        </p:spPr>
        <p:txBody>
          <a:bodyPr/>
          <a:lstStyle>
            <a:lvl1pPr marL="0" indent="0" algn="l">
              <a:spcBef>
                <a:spcPts val="0"/>
              </a:spcBef>
              <a:buNone/>
              <a:defRPr sz="12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26689443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2945">
          <p15:clr>
            <a:srgbClr val="5ACBF0"/>
          </p15:clr>
        </p15:guide>
        <p15:guide id="7" pos="3225">
          <p15:clr>
            <a:srgbClr val="5ACBF0"/>
          </p15:clr>
        </p15:guide>
        <p15:guide id="8" pos="5619">
          <p15:clr>
            <a:srgbClr val="5ACBF0"/>
          </p15:clr>
        </p15:guide>
        <p15:guide id="9" pos="5901">
          <p15:clr>
            <a:srgbClr val="5ACBF0"/>
          </p15:clr>
        </p15:guide>
        <p15:guide id="10" pos="8295">
          <p15:clr>
            <a:srgbClr val="5ACBF0"/>
          </p15:clr>
        </p15:guide>
        <p15:guide id="11" pos="857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20" y="2309812"/>
            <a:ext cx="3182027" cy="36933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7" y="2309812"/>
            <a:ext cx="7254865" cy="287323"/>
          </a:xfrm>
        </p:spPr>
        <p:txBody>
          <a:bodyPr anchor="t"/>
          <a:lstStyle>
            <a:lvl1pPr marL="0" indent="0">
              <a:spcAft>
                <a:spcPts val="533"/>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7"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492891"/>
      </p:ext>
    </p:extLst>
  </p:cSld>
  <p:clrMapOvr>
    <a:masterClrMapping/>
  </p:clrMapOvr>
  <p:transition>
    <p:fade/>
  </p:transition>
  <p:extLst>
    <p:ext uri="{DCECCB84-F9BA-43D5-87BE-67443E8EF086}">
      <p15:sldGuideLst xmlns:p15="http://schemas.microsoft.com/office/powerpoint/2012/main">
        <p15:guide id="13" pos="4116">
          <p15:clr>
            <a:srgbClr val="5ACBF0"/>
          </p15:clr>
        </p15:guide>
        <p15:guide id="29" orient="horz" pos="1272">
          <p15:clr>
            <a:srgbClr val="5ACBF0"/>
          </p15:clr>
        </p15:guide>
        <p15:guide id="30" pos="3564">
          <p15:clr>
            <a:srgbClr val="5ACBF0"/>
          </p15:clr>
        </p15:guide>
        <p15:guide id="32" orient="horz" pos="145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7" y="3242747"/>
            <a:ext cx="3182027" cy="36933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83755"/>
            <a:ext cx="6667500" cy="287323"/>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1"/>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4" y="-203944"/>
            <a:ext cx="384721" cy="102657"/>
          </a:xfrm>
          <a:prstGeom prst="rect">
            <a:avLst/>
          </a:prstGeom>
          <a:noFill/>
        </p:spPr>
        <p:txBody>
          <a:bodyPr wrap="none" lIns="0" tIns="0" rIns="0" bIns="0" rtlCol="0">
            <a:spAutoFit/>
          </a:bodyPr>
          <a:lstStyle/>
          <a:p>
            <a:pPr algn="l"/>
            <a:r>
              <a:rPr lang="en-US" sz="667">
                <a:solidFill>
                  <a:srgbClr val="A3A3A3"/>
                </a:solidFill>
              </a:rPr>
              <a:t>ELT layout</a:t>
            </a:r>
          </a:p>
        </p:txBody>
      </p:sp>
    </p:spTree>
    <p:extLst>
      <p:ext uri="{BB962C8B-B14F-4D97-AF65-F5344CB8AC3E}">
        <p14:creationId xmlns:p14="http://schemas.microsoft.com/office/powerpoint/2010/main" val="1976258926"/>
      </p:ext>
    </p:extLst>
  </p:cSld>
  <p:clrMapOvr>
    <a:masterClrMapping/>
  </p:clrMapOvr>
  <p:transition>
    <p:fade/>
  </p:transition>
  <p:extLst>
    <p:ext uri="{DCECCB84-F9BA-43D5-87BE-67443E8EF086}">
      <p15:sldGuideLst xmlns:p15="http://schemas.microsoft.com/office/powerpoint/2012/main">
        <p15:guide id="13" pos="4116">
          <p15:clr>
            <a:srgbClr val="5ACBF0"/>
          </p15:clr>
        </p15:guide>
        <p15:guide id="29" orient="horz" pos="2160">
          <p15:clr>
            <a:srgbClr val="5ACBF0"/>
          </p15:clr>
        </p15:guide>
        <p15:guide id="30" pos="3564">
          <p15:clr>
            <a:srgbClr val="5ACBF0"/>
          </p15:clr>
        </p15:guide>
        <p15:guide id="31" pos="467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99422"/>
            <a:ext cx="9144000" cy="332399"/>
          </a:xfrm>
          <a:noFill/>
        </p:spPr>
        <p:txBody>
          <a:bodyPr lIns="0" tIns="0" rIns="0" bIns="0" anchor="b" anchorCtr="0">
            <a:spAutoFit/>
          </a:bodyPr>
          <a:lstStyle>
            <a:lvl1pPr algn="l" defTabSz="621857" rtl="0" eaLnBrk="1" latinLnBrk="0" hangingPunct="1">
              <a:lnSpc>
                <a:spcPct val="90000"/>
              </a:lnSpc>
              <a:spcBef>
                <a:spcPct val="0"/>
              </a:spcBef>
              <a:buNone/>
              <a:defRPr lang="en-US" sz="2400" b="0" kern="1200" cap="none" spc="-33"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25767"/>
          </a:xfrm>
          <a:noFill/>
        </p:spPr>
        <p:txBody>
          <a:bodyPr lIns="0" tIns="0" rIns="0" bIns="0">
            <a:spAutoFit/>
          </a:bodyPr>
          <a:lstStyle>
            <a:lvl1pPr marL="0" indent="0">
              <a:spcBef>
                <a:spcPts val="0"/>
              </a:spcBef>
              <a:spcAft>
                <a:spcPts val="0"/>
              </a:spcAft>
              <a:buFont typeface="Arial" panose="020B0604020202020204" pitchFamily="34" charset="0"/>
              <a:buNone/>
              <a:defRPr sz="1467"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8841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9203">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2007"/>
            <a:ext cx="9144000" cy="332399"/>
          </a:xfrm>
          <a:noFill/>
        </p:spPr>
        <p:txBody>
          <a:bodyPr lIns="0" tIns="0" rIns="0" bIns="0" anchor="b" anchorCtr="0">
            <a:spAutoFit/>
          </a:bodyPr>
          <a:lstStyle>
            <a:lvl1pPr algn="l" defTabSz="621857" rtl="0" eaLnBrk="1" latinLnBrk="0" hangingPunct="1">
              <a:lnSpc>
                <a:spcPct val="90000"/>
              </a:lnSpc>
              <a:spcBef>
                <a:spcPct val="0"/>
              </a:spcBef>
              <a:buNone/>
              <a:defRPr lang="en-US" sz="2400" b="0" kern="1200" cap="none" spc="-33"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5337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9191">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2007"/>
            <a:ext cx="9144000" cy="332399"/>
          </a:xfrm>
          <a:noFill/>
        </p:spPr>
        <p:txBody>
          <a:bodyPr lIns="0" tIns="0" rIns="0" bIns="0" anchor="b" anchorCtr="0">
            <a:spAutoFit/>
          </a:bodyPr>
          <a:lstStyle>
            <a:lvl1pPr algn="l" defTabSz="621857" rtl="0" eaLnBrk="1" latinLnBrk="0" hangingPunct="1">
              <a:lnSpc>
                <a:spcPct val="90000"/>
              </a:lnSpc>
              <a:spcBef>
                <a:spcPct val="0"/>
              </a:spcBef>
              <a:buNone/>
              <a:defRPr lang="en-US" sz="2400" b="0" kern="1200" cap="none" spc="-33"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730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9203">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752787"/>
      </p:ext>
    </p:extLst>
  </p:cSld>
  <p:clrMapOvr>
    <a:masterClrMapping/>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898">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4">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2683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898">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4">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3"/>
            <a:ext cx="11018520" cy="1272143"/>
          </a:xfrm>
        </p:spPr>
        <p:txBody>
          <a:bodyPr/>
          <a:lstStyle>
            <a:lvl1pPr marL="0" indent="0">
              <a:buNone/>
              <a:defRPr sz="1867">
                <a:solidFill>
                  <a:schemeClr val="tx1"/>
                </a:solidFill>
                <a:latin typeface="Consolas" panose="020B0609020204030204" pitchFamily="49" charset="0"/>
                <a:cs typeface="Consolas" panose="020B0609020204030204" pitchFamily="49" charset="0"/>
              </a:defRPr>
            </a:lvl1pPr>
            <a:lvl2pPr marL="231046" indent="0">
              <a:buNone/>
              <a:defRPr sz="1600">
                <a:solidFill>
                  <a:schemeClr val="tx1"/>
                </a:solidFill>
                <a:latin typeface="Consolas" panose="020B0609020204030204" pitchFamily="49" charset="0"/>
                <a:cs typeface="Consolas" panose="020B0609020204030204" pitchFamily="49" charset="0"/>
              </a:defRPr>
            </a:lvl2pPr>
            <a:lvl3pPr marL="389756" indent="0">
              <a:buNone/>
              <a:defRPr sz="1333">
                <a:solidFill>
                  <a:schemeClr val="tx1"/>
                </a:solidFill>
                <a:latin typeface="Consolas" panose="020B0609020204030204" pitchFamily="49" charset="0"/>
                <a:cs typeface="Consolas" panose="020B0609020204030204" pitchFamily="49" charset="0"/>
              </a:defRPr>
            </a:lvl3pPr>
            <a:lvl4pPr marL="543067" indent="0">
              <a:buNone/>
              <a:defRPr sz="1200">
                <a:solidFill>
                  <a:schemeClr val="tx1"/>
                </a:solidFill>
                <a:latin typeface="Consolas" panose="020B0609020204030204" pitchFamily="49" charset="0"/>
                <a:cs typeface="Consolas" panose="020B0609020204030204" pitchFamily="49" charset="0"/>
              </a:defRPr>
            </a:lvl4pPr>
            <a:lvl5pPr marL="700697" indent="0">
              <a:buNone/>
              <a:defRPr sz="12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22885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3"/>
            <a:ext cx="11306469" cy="397032"/>
          </a:xfrm>
        </p:spPr>
        <p:txBody>
          <a:bodyPr wrap="square" lIns="0" tIns="0" rIns="0" bIns="0">
            <a:spAutoFit/>
          </a:bodyPr>
          <a:lstStyle>
            <a:lvl1pPr marL="0" indent="0">
              <a:lnSpc>
                <a:spcPts val="1569"/>
              </a:lnSpc>
              <a:buNone/>
              <a:defRPr sz="1307" b="0" i="0" spc="0">
                <a:solidFill>
                  <a:schemeClr val="tx1"/>
                </a:solidFill>
                <a:latin typeface="+mj-lt"/>
              </a:defRPr>
            </a:lvl1pPr>
            <a:lvl2pPr marL="0" indent="0">
              <a:lnSpc>
                <a:spcPts val="1569"/>
              </a:lnSpc>
              <a:buNone/>
              <a:defRPr spc="0"/>
            </a:lvl2pPr>
            <a:lvl3pPr marL="298752" indent="0">
              <a:buNone/>
              <a:defRPr/>
            </a:lvl3pPr>
            <a:lvl4pPr marL="448128" indent="0">
              <a:buNone/>
              <a:defRPr/>
            </a:lvl4pPr>
            <a:lvl5pPr marL="597503"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89"/>
            <a:ext cx="11306469" cy="295850"/>
          </a:xfrm>
        </p:spPr>
        <p:txBody>
          <a:bodyPr lIns="0" tIns="0" rIns="0" bIns="0"/>
          <a:lstStyle>
            <a:lvl1pPr marL="0" indent="0">
              <a:lnSpc>
                <a:spcPts val="1177"/>
              </a:lnSpc>
              <a:spcBef>
                <a:spcPts val="0"/>
              </a:spcBef>
              <a:buNone/>
              <a:defRPr sz="914" b="0" spc="0">
                <a:solidFill>
                  <a:schemeClr val="tx2"/>
                </a:solidFill>
                <a:latin typeface="+mj-lt"/>
              </a:defRPr>
            </a:lvl1pPr>
            <a:lvl2pPr marL="0" indent="0">
              <a:lnSpc>
                <a:spcPts val="1177"/>
              </a:lnSpc>
              <a:spcBef>
                <a:spcPts val="0"/>
              </a:spcBef>
              <a:buNone/>
              <a:defRPr sz="914" spc="0">
                <a:solidFill>
                  <a:schemeClr val="tx1"/>
                </a:solidFill>
              </a:defRPr>
            </a:lvl2pPr>
            <a:lvl3pPr marL="298752" indent="0">
              <a:buNone/>
              <a:defRPr/>
            </a:lvl3pPr>
            <a:lvl4pPr marL="448128" indent="0">
              <a:buNone/>
              <a:defRPr/>
            </a:lvl4pPr>
            <a:lvl5pPr marL="597503"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20958"/>
          </a:xfrm>
        </p:spPr>
        <p:txBody>
          <a:bodyPr lIns="0" tIns="0" rIns="0" bIns="0"/>
          <a:lstStyle>
            <a:lvl1pPr marL="0" indent="0">
              <a:lnSpc>
                <a:spcPts val="783"/>
              </a:lnSpc>
              <a:spcBef>
                <a:spcPts val="0"/>
              </a:spcBef>
              <a:buNone/>
              <a:defRPr sz="653" spc="0">
                <a:solidFill>
                  <a:schemeClr val="tx1"/>
                </a:solidFill>
              </a:defRPr>
            </a:lvl1pPr>
            <a:lvl2pPr marL="0" indent="0">
              <a:lnSpc>
                <a:spcPct val="100000"/>
              </a:lnSpc>
              <a:spcBef>
                <a:spcPts val="0"/>
              </a:spcBef>
              <a:buNone/>
              <a:defRPr sz="653" spc="0">
                <a:solidFill>
                  <a:schemeClr val="tx1"/>
                </a:solidFill>
              </a:defRPr>
            </a:lvl2pPr>
            <a:lvl3pPr marL="298752" indent="0">
              <a:buNone/>
              <a:defRPr/>
            </a:lvl3pPr>
            <a:lvl4pPr marL="44812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7774301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97161"/>
            <a:ext cx="4482124" cy="7187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21556" eaLnBrk="0" hangingPunct="0"/>
            <a:r>
              <a:rPr lang="en-US" sz="467">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179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92"/>
            <a:ext cx="11018838" cy="1477328"/>
          </a:xfrm>
        </p:spPr>
        <p:txBody>
          <a:bodyPr>
            <a:spAutoFit/>
          </a:bodyPr>
          <a:lstStyle>
            <a:lvl1pPr>
              <a:defRPr sz="2400">
                <a:solidFill>
                  <a:schemeClr val="tx1"/>
                </a:solidFill>
                <a:latin typeface="+mn-lt"/>
              </a:defRPr>
            </a:lvl1pPr>
            <a:lvl2pPr>
              <a:defRPr sz="1867">
                <a:solidFill>
                  <a:schemeClr val="tx1"/>
                </a:solidFill>
                <a:latin typeface="+mn-lt"/>
              </a:defRPr>
            </a:lvl2pPr>
            <a:lvl3pPr>
              <a:defRPr sz="1600">
                <a:solidFill>
                  <a:schemeClr val="tx1"/>
                </a:solidFill>
                <a:latin typeface="+mn-lt"/>
              </a:defRPr>
            </a:lvl3pPr>
            <a:lvl4pPr>
              <a:defRPr sz="1333">
                <a:solidFill>
                  <a:schemeClr val="tx1"/>
                </a:solidFill>
                <a:latin typeface="+mn-lt"/>
              </a:defRPr>
            </a:lvl4pPr>
            <a:lvl5pPr>
              <a:defRPr sz="12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6269043"/>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467" spc="-34"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427768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DBB7-D559-47C2-9301-4485E935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76A59-0ECB-4454-A7DD-B4CC6C0F86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45AE-41A0-4593-8B80-92589D270C68}"/>
              </a:ext>
            </a:extLst>
          </p:cNvPr>
          <p:cNvSpPr>
            <a:spLocks noGrp="1"/>
          </p:cNvSpPr>
          <p:nvPr>
            <p:ph type="dt" sz="half" idx="10"/>
          </p:nvPr>
        </p:nvSpPr>
        <p:spPr/>
        <p:txBody>
          <a:bodyPr/>
          <a:lstStyle/>
          <a:p>
            <a:fld id="{90E99BAA-76ED-4E19-8942-5BA92B74BD17}" type="datetimeFigureOut">
              <a:rPr lang="en-US" smtClean="0"/>
              <a:t>6/13/2022</a:t>
            </a:fld>
            <a:endParaRPr lang="en-US"/>
          </a:p>
        </p:txBody>
      </p:sp>
      <p:sp>
        <p:nvSpPr>
          <p:cNvPr id="5" name="Footer Placeholder 4">
            <a:extLst>
              <a:ext uri="{FF2B5EF4-FFF2-40B4-BE49-F238E27FC236}">
                <a16:creationId xmlns:a16="http://schemas.microsoft.com/office/drawing/2014/main" id="{3019AB4E-DFE2-499C-B21F-511B804C5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93BAB-447F-42E4-B01D-9A5A45568DB0}"/>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9500899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164443"/>
            <a:ext cx="9144000" cy="369332"/>
          </a:xfrm>
          <a:noFill/>
        </p:spPr>
        <p:txBody>
          <a:bodyPr lIns="0" tIns="0" rIns="0" bIns="0" anchor="b" anchorCtr="0">
            <a:spAutoFit/>
          </a:bodyPr>
          <a:lstStyle>
            <a:lvl1pPr>
              <a:defRPr sz="2400" spc="-33"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4" y="585788"/>
            <a:ext cx="1366245" cy="292608"/>
          </a:xfrm>
          <a:prstGeom prst="rect">
            <a:avLst/>
          </a:prstGeom>
        </p:spPr>
      </p:pic>
    </p:spTree>
    <p:extLst>
      <p:ext uri="{BB962C8B-B14F-4D97-AF65-F5344CB8AC3E}">
        <p14:creationId xmlns:p14="http://schemas.microsoft.com/office/powerpoint/2010/main" val="280149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9198">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8" y="2135541"/>
            <a:ext cx="11336039" cy="4288197"/>
          </a:xfrm>
        </p:spPr>
        <p:txBody>
          <a:bodyPr bIns="1737360" anchor="ctr">
            <a:noAutofit/>
          </a:bodyPr>
          <a:lstStyle>
            <a:lvl1pPr algn="ctr">
              <a:defRPr sz="1333">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8" y="440500"/>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3584099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8" y="620433"/>
            <a:ext cx="5541959" cy="269304"/>
          </a:xfrm>
        </p:spPr>
        <p:txBody>
          <a:bodyPr wrap="square" lIns="0" tIns="0" rIns="0" bIns="0">
            <a:spAutoFit/>
          </a:bodyPr>
          <a:lstStyle>
            <a:lvl1pPr>
              <a:lnSpc>
                <a:spcPts val="2091"/>
              </a:lnSpc>
              <a:defRPr sz="183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1526956"/>
          </a:xfrm>
        </p:spPr>
        <p:txBody>
          <a:bodyPr lIns="0" tIns="0" rIns="0" bIns="0"/>
          <a:lstStyle>
            <a:lvl1pPr marL="0" indent="0">
              <a:lnSpc>
                <a:spcPts val="1177"/>
              </a:lnSpc>
              <a:spcBef>
                <a:spcPts val="800"/>
              </a:spcBef>
              <a:buNone/>
              <a:defRPr lang="en-US" sz="915" b="0" kern="1200" spc="0" baseline="0" dirty="0">
                <a:solidFill>
                  <a:schemeClr val="tx2"/>
                </a:solidFill>
                <a:latin typeface="+mj-lt"/>
                <a:ea typeface="+mn-ea"/>
                <a:cs typeface="+mn-cs"/>
              </a:defRPr>
            </a:lvl1pPr>
            <a:lvl2pPr marL="0" marR="0" indent="0" algn="l" defTabSz="609606" rtl="0" eaLnBrk="1" fontAlgn="auto" latinLnBrk="0" hangingPunct="1">
              <a:lnSpc>
                <a:spcPts val="1177"/>
              </a:lnSpc>
              <a:spcBef>
                <a:spcPts val="294"/>
              </a:spcBef>
              <a:spcAft>
                <a:spcPts val="0"/>
              </a:spcAft>
              <a:buClrTx/>
              <a:buSzPct val="90000"/>
              <a:buFont typeface="Arial" panose="020B0604020202020204" pitchFamily="34" charset="0"/>
              <a:buNone/>
              <a:tabLst/>
              <a:defRPr sz="915">
                <a:solidFill>
                  <a:schemeClr val="tx1"/>
                </a:solidFill>
              </a:defRPr>
            </a:lvl2pPr>
            <a:lvl3pPr marL="298809" indent="0">
              <a:buNone/>
              <a:defRPr/>
            </a:lvl3pPr>
            <a:lvl4pPr marL="448214" indent="0">
              <a:buNone/>
              <a:defRPr/>
            </a:lvl4pPr>
            <a:lvl5pPr marL="59761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9" y="1922587"/>
            <a:ext cx="4822951" cy="191847"/>
          </a:xfrm>
        </p:spPr>
        <p:txBody>
          <a:bodyPr wrap="square" lIns="0" tIns="0" rIns="0" bIns="0">
            <a:spAutoFit/>
          </a:bodyPr>
          <a:lstStyle>
            <a:lvl1pPr marL="0" indent="0">
              <a:lnSpc>
                <a:spcPts val="1569"/>
              </a:lnSpc>
              <a:buNone/>
              <a:defRPr lang="en-US" sz="1307" kern="1200" spc="0" baseline="0" dirty="0">
                <a:solidFill>
                  <a:schemeClr val="tx1"/>
                </a:solidFill>
                <a:latin typeface="+mn-lt"/>
                <a:ea typeface="+mn-ea"/>
                <a:cs typeface="+mn-cs"/>
              </a:defRPr>
            </a:lvl1pPr>
            <a:lvl2pPr marL="149405" indent="0">
              <a:buNone/>
              <a:defRPr/>
            </a:lvl2pPr>
            <a:lvl3pPr marL="298809" indent="0">
              <a:buNone/>
              <a:defRPr/>
            </a:lvl3pPr>
            <a:lvl4pPr marL="448214" indent="0">
              <a:buNone/>
              <a:defRPr/>
            </a:lvl4pPr>
            <a:lvl5pPr marL="597618"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2" y="6450194"/>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endParaRPr lang="en-US"/>
          </a:p>
        </p:txBody>
      </p:sp>
    </p:spTree>
    <p:extLst>
      <p:ext uri="{BB962C8B-B14F-4D97-AF65-F5344CB8AC3E}">
        <p14:creationId xmlns:p14="http://schemas.microsoft.com/office/powerpoint/2010/main" val="4986754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307">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60"/>
            <a:ext cx="541812" cy="457575"/>
          </a:xfrm>
          <a:solidFill>
            <a:schemeClr val="bg1">
              <a:lumMod val="85000"/>
            </a:schemeClr>
          </a:solidFill>
        </p:spPr>
        <p:txBody>
          <a:bodyPr anchor="ctr">
            <a:noAutofit/>
          </a:bodyPr>
          <a:lstStyle>
            <a:lvl1pPr marL="0" indent="0" algn="ctr">
              <a:lnSpc>
                <a:spcPct val="100000"/>
              </a:lnSpc>
              <a:buNone/>
              <a:defRPr sz="1307">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9"/>
            <a:ext cx="541812" cy="453011"/>
          </a:xfrm>
          <a:solidFill>
            <a:schemeClr val="bg1">
              <a:lumMod val="85000"/>
            </a:schemeClr>
          </a:solidFill>
        </p:spPr>
        <p:txBody>
          <a:bodyPr anchor="ctr">
            <a:noAutofit/>
          </a:bodyPr>
          <a:lstStyle>
            <a:lvl1pPr marL="0" indent="0" algn="ctr">
              <a:lnSpc>
                <a:spcPct val="100000"/>
              </a:lnSpc>
              <a:buNone/>
              <a:defRPr sz="1307">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10"/>
            <a:ext cx="541812" cy="457575"/>
          </a:xfrm>
          <a:solidFill>
            <a:schemeClr val="bg1">
              <a:lumMod val="85000"/>
            </a:schemeClr>
          </a:solidFill>
        </p:spPr>
        <p:txBody>
          <a:bodyPr anchor="ctr">
            <a:noAutofit/>
          </a:bodyPr>
          <a:lstStyle>
            <a:lvl1pPr marL="0" indent="0" algn="ctr">
              <a:lnSpc>
                <a:spcPct val="100000"/>
              </a:lnSpc>
              <a:buNone/>
              <a:defRPr sz="1307">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3"/>
            <a:ext cx="4482124" cy="600791"/>
          </a:xfrm>
          <a:prstGeom prst="rect">
            <a:avLst/>
          </a:prstGeom>
        </p:spPr>
        <p:txBody>
          <a:bodyPr vert="horz" wrap="square" lIns="0" tIns="164592" rIns="0" bIns="0" rtlCol="0" anchor="b">
            <a:noAutofit/>
          </a:bodyPr>
          <a:lstStyle>
            <a:lvl1pPr>
              <a:lnSpc>
                <a:spcPct val="100000"/>
              </a:lnSpc>
              <a:defRPr sz="1830"/>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4" y="3451158"/>
            <a:ext cx="3556129" cy="2816922"/>
          </a:xfrm>
        </p:spPr>
        <p:txBody>
          <a:bodyPr wrap="square" lIns="0" tIns="0" rIns="0" bIns="0">
            <a:noAutofit/>
          </a:bodyPr>
          <a:lstStyle>
            <a:lvl1pPr marL="0" marR="0" indent="0" algn="l" defTabSz="609606" rtl="0" eaLnBrk="1" fontAlgn="auto" latinLnBrk="0" hangingPunct="1">
              <a:lnSpc>
                <a:spcPct val="100000"/>
              </a:lnSpc>
              <a:spcBef>
                <a:spcPts val="0"/>
              </a:spcBef>
              <a:spcAft>
                <a:spcPts val="1699"/>
              </a:spcAft>
              <a:buClrTx/>
              <a:buSzPct val="90000"/>
              <a:buFont typeface="Wingdings" panose="05000000000000000000" pitchFamily="2" charset="2"/>
              <a:buNone/>
              <a:tabLst/>
              <a:defRPr sz="1307" b="0" i="0">
                <a:solidFill>
                  <a:srgbClr val="000000"/>
                </a:solidFill>
                <a:latin typeface="Segoe UI Light" panose="020B0502040204020203" pitchFamily="34" charset="0"/>
                <a:cs typeface="Segoe UI Light" panose="020B0502040204020203" pitchFamily="34" charset="0"/>
              </a:defRPr>
            </a:lvl1pPr>
            <a:lvl2pPr marL="149405" marR="0" indent="0" algn="l" defTabSz="60960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298809" indent="0">
              <a:buNone/>
              <a:defRPr/>
            </a:lvl3pPr>
            <a:lvl4pPr marL="448214" indent="0">
              <a:buNone/>
              <a:defRPr/>
            </a:lvl4pPr>
            <a:lvl5pPr marL="597618"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3728007073"/>
      </p:ext>
    </p:extLst>
  </p:cSld>
  <p:clrMapOvr>
    <a:masterClrMapping/>
  </p:clrMapOvr>
  <p:transition>
    <p:fade/>
  </p:transition>
  <p:extLst>
    <p:ext uri="{DCECCB84-F9BA-43D5-87BE-67443E8EF086}">
      <p15:sldGuideLst xmlns:p15="http://schemas.microsoft.com/office/powerpoint/2012/main">
        <p15:guide id="1" pos="5876">
          <p15:clr>
            <a:srgbClr val="FBAE40"/>
          </p15:clr>
        </p15:guide>
        <p15:guide id="3" pos="4868">
          <p15:clr>
            <a:srgbClr val="FBAE40"/>
          </p15:clr>
        </p15:guide>
        <p15:guide id="4" orient="horz" pos="2203">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7180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164443"/>
            <a:ext cx="9144000" cy="369332"/>
          </a:xfrm>
          <a:noFill/>
        </p:spPr>
        <p:txBody>
          <a:bodyPr lIns="0" tIns="0" rIns="0" bIns="0" anchor="b" anchorCtr="0">
            <a:spAutoFit/>
          </a:bodyPr>
          <a:lstStyle>
            <a:lvl1pPr>
              <a:defRPr sz="2400" spc="-33"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4" y="585788"/>
            <a:ext cx="1366245" cy="292608"/>
          </a:xfrm>
          <a:prstGeom prst="rect">
            <a:avLst/>
          </a:prstGeom>
        </p:spPr>
      </p:pic>
    </p:spTree>
    <p:extLst>
      <p:ext uri="{BB962C8B-B14F-4D97-AF65-F5344CB8AC3E}">
        <p14:creationId xmlns:p14="http://schemas.microsoft.com/office/powerpoint/2010/main" val="1076904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9198">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26934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6000" y="1922588"/>
            <a:ext cx="9384447" cy="397032"/>
          </a:xfrm>
        </p:spPr>
        <p:txBody>
          <a:bodyPr wrap="square" lIns="0" tIns="0" rIns="0" bIns="0">
            <a:spAutoFit/>
          </a:bodyPr>
          <a:lstStyle>
            <a:lvl1pPr marL="0" indent="0">
              <a:lnSpc>
                <a:spcPts val="1569"/>
              </a:lnSpc>
              <a:buNone/>
              <a:defRPr lang="en-US" sz="1307" kern="1200" spc="0" baseline="0" dirty="0">
                <a:solidFill>
                  <a:schemeClr val="tx1"/>
                </a:solidFill>
                <a:latin typeface="+mn-lt"/>
                <a:ea typeface="+mn-ea"/>
                <a:cs typeface="+mn-cs"/>
              </a:defRPr>
            </a:lvl1pPr>
            <a:lvl2pPr marL="149376" indent="0">
              <a:buNone/>
              <a:defRPr/>
            </a:lvl2pPr>
            <a:lvl3pPr marL="298752" indent="0">
              <a:buNone/>
              <a:defRPr/>
            </a:lvl3pPr>
            <a:lvl4pPr marL="448128" indent="0">
              <a:buNone/>
              <a:defRPr/>
            </a:lvl4pPr>
            <a:lvl5pPr marL="597503"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6000" y="3151391"/>
            <a:ext cx="3618381" cy="1475660"/>
          </a:xfrm>
        </p:spPr>
        <p:txBody>
          <a:bodyPr lIns="0" tIns="0" rIns="0" bIns="0"/>
          <a:lstStyle>
            <a:lvl1pPr marL="0" indent="0">
              <a:lnSpc>
                <a:spcPts val="1177"/>
              </a:lnSpc>
              <a:spcBef>
                <a:spcPts val="0"/>
              </a:spcBef>
              <a:spcAft>
                <a:spcPts val="392"/>
              </a:spcAft>
              <a:buNone/>
              <a:defRPr sz="914" b="0" spc="0" baseline="0">
                <a:solidFill>
                  <a:srgbClr val="008C72"/>
                </a:solidFill>
                <a:latin typeface="+mj-lt"/>
              </a:defRPr>
            </a:lvl1pPr>
            <a:lvl2pPr marL="186720" marR="0" indent="-186720" algn="l" defTabSz="609489" rtl="0" eaLnBrk="1" fontAlgn="auto" latinLnBrk="0" hangingPunct="1">
              <a:lnSpc>
                <a:spcPts val="1177"/>
              </a:lnSpc>
              <a:spcBef>
                <a:spcPts val="0"/>
              </a:spcBef>
              <a:spcAft>
                <a:spcPts val="392"/>
              </a:spcAft>
              <a:buClrTx/>
              <a:buSzPct val="90000"/>
              <a:buFont typeface="Arial" panose="020B0604020202020204" pitchFamily="34" charset="0"/>
              <a:buChar char="•"/>
              <a:tabLst/>
              <a:defRPr lang="en-US" sz="914" kern="1200" spc="0" baseline="0" dirty="0">
                <a:solidFill>
                  <a:schemeClr val="tx1"/>
                </a:solidFill>
                <a:latin typeface="+mn-lt"/>
                <a:ea typeface="+mn-ea"/>
                <a:cs typeface="+mn-cs"/>
              </a:defRPr>
            </a:lvl2pPr>
            <a:lvl3pPr marL="298752" indent="0">
              <a:buNone/>
              <a:defRPr/>
            </a:lvl3pPr>
            <a:lvl4pPr marL="448128" indent="0">
              <a:buNone/>
              <a:defRPr/>
            </a:lvl4pPr>
            <a:lvl5pPr marL="597503" indent="0">
              <a:buNone/>
              <a:defRPr/>
            </a:lvl5pPr>
          </a:lstStyle>
          <a:p>
            <a:pPr lvl="0"/>
            <a:r>
              <a:rPr lang="en-US"/>
              <a:t>Paragraph title Segoe UI </a:t>
            </a:r>
            <a:r>
              <a:rPr lang="en-US" err="1"/>
              <a:t>Semibold</a:t>
            </a:r>
            <a:r>
              <a:rPr lang="en-US"/>
              <a:t> 14/18</a:t>
            </a:r>
          </a:p>
          <a:p>
            <a:pPr marL="186720" marR="0" lvl="1" indent="-186720" algn="l" defTabSz="609489" rtl="0" eaLnBrk="1" fontAlgn="auto" latinLnBrk="0" hangingPunct="1">
              <a:lnSpc>
                <a:spcPts val="1177"/>
              </a:lnSpc>
              <a:spcBef>
                <a:spcPts val="783"/>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186720" marR="0" lvl="1" indent="-186720" algn="l" defTabSz="609489" rtl="0" eaLnBrk="1" fontAlgn="auto" latinLnBrk="0" hangingPunct="1">
              <a:lnSpc>
                <a:spcPts val="1177"/>
              </a:lnSpc>
              <a:spcBef>
                <a:spcPts val="783"/>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4" y="3151391"/>
            <a:ext cx="3618381" cy="1475660"/>
          </a:xfrm>
        </p:spPr>
        <p:txBody>
          <a:bodyPr lIns="0" tIns="0" rIns="0" bIns="0"/>
          <a:lstStyle>
            <a:lvl1pPr marL="0" indent="0">
              <a:lnSpc>
                <a:spcPts val="1177"/>
              </a:lnSpc>
              <a:spcBef>
                <a:spcPts val="0"/>
              </a:spcBef>
              <a:spcAft>
                <a:spcPts val="392"/>
              </a:spcAft>
              <a:buNone/>
              <a:defRPr sz="914" b="0" spc="0" baseline="0">
                <a:solidFill>
                  <a:srgbClr val="008C72"/>
                </a:solidFill>
                <a:latin typeface="+mj-lt"/>
              </a:defRPr>
            </a:lvl1pPr>
            <a:lvl2pPr marL="186720" marR="0" indent="-186720" algn="l" defTabSz="609489" rtl="0" eaLnBrk="1" fontAlgn="auto" latinLnBrk="0" hangingPunct="1">
              <a:lnSpc>
                <a:spcPts val="1177"/>
              </a:lnSpc>
              <a:spcBef>
                <a:spcPts val="0"/>
              </a:spcBef>
              <a:spcAft>
                <a:spcPts val="392"/>
              </a:spcAft>
              <a:buClrTx/>
              <a:buSzPct val="90000"/>
              <a:buFont typeface="Arial" panose="020B0604020202020204" pitchFamily="34" charset="0"/>
              <a:buChar char="•"/>
              <a:tabLst/>
              <a:defRPr lang="en-US" sz="914" kern="1200" spc="0" baseline="0" dirty="0">
                <a:solidFill>
                  <a:schemeClr val="tx1"/>
                </a:solidFill>
                <a:latin typeface="+mn-lt"/>
                <a:ea typeface="+mn-ea"/>
                <a:cs typeface="+mn-cs"/>
              </a:defRPr>
            </a:lvl2pPr>
            <a:lvl3pPr marL="298752" indent="0">
              <a:buNone/>
              <a:defRPr/>
            </a:lvl3pPr>
            <a:lvl4pPr marL="448128" indent="0">
              <a:buNone/>
              <a:defRPr/>
            </a:lvl4pPr>
            <a:lvl5pPr marL="597503" indent="0">
              <a:buNone/>
              <a:defRPr/>
            </a:lvl5pPr>
          </a:lstStyle>
          <a:p>
            <a:pPr lvl="0"/>
            <a:r>
              <a:rPr lang="en-US"/>
              <a:t>Paragraph title Segoe UI </a:t>
            </a:r>
            <a:r>
              <a:rPr lang="en-US" err="1"/>
              <a:t>Semibold</a:t>
            </a:r>
            <a:r>
              <a:rPr lang="en-US"/>
              <a:t> 14/18</a:t>
            </a:r>
          </a:p>
          <a:p>
            <a:pPr marL="186720" marR="0" lvl="1" indent="-186720" algn="l" defTabSz="609489" rtl="0" eaLnBrk="1" fontAlgn="auto" latinLnBrk="0" hangingPunct="1">
              <a:lnSpc>
                <a:spcPts val="1177"/>
              </a:lnSpc>
              <a:spcBef>
                <a:spcPts val="783"/>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186720" marR="0" lvl="1" indent="-186720" algn="l" defTabSz="609489" rtl="0" eaLnBrk="1" fontAlgn="auto" latinLnBrk="0" hangingPunct="1">
              <a:lnSpc>
                <a:spcPts val="1177"/>
              </a:lnSpc>
              <a:spcBef>
                <a:spcPts val="783"/>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5" y="3151391"/>
            <a:ext cx="3618381" cy="1475660"/>
          </a:xfrm>
        </p:spPr>
        <p:txBody>
          <a:bodyPr lIns="0" tIns="0" rIns="0" bIns="0"/>
          <a:lstStyle>
            <a:lvl1pPr marL="0" indent="0">
              <a:lnSpc>
                <a:spcPts val="1177"/>
              </a:lnSpc>
              <a:spcBef>
                <a:spcPts val="0"/>
              </a:spcBef>
              <a:spcAft>
                <a:spcPts val="392"/>
              </a:spcAft>
              <a:buNone/>
              <a:defRPr sz="914" b="0" spc="0" baseline="0">
                <a:solidFill>
                  <a:srgbClr val="008C72"/>
                </a:solidFill>
                <a:latin typeface="+mj-lt"/>
              </a:defRPr>
            </a:lvl1pPr>
            <a:lvl2pPr marL="186720" marR="0" indent="-186720" algn="l" defTabSz="609489" rtl="0" eaLnBrk="1" fontAlgn="auto" latinLnBrk="0" hangingPunct="1">
              <a:lnSpc>
                <a:spcPts val="1177"/>
              </a:lnSpc>
              <a:spcBef>
                <a:spcPts val="0"/>
              </a:spcBef>
              <a:spcAft>
                <a:spcPts val="392"/>
              </a:spcAft>
              <a:buClrTx/>
              <a:buSzPct val="90000"/>
              <a:buFont typeface="Arial" panose="020B0604020202020204" pitchFamily="34" charset="0"/>
              <a:buChar char="•"/>
              <a:tabLst/>
              <a:defRPr lang="en-US" sz="914" kern="1200" spc="0" baseline="0" dirty="0">
                <a:solidFill>
                  <a:schemeClr val="tx1"/>
                </a:solidFill>
                <a:latin typeface="+mn-lt"/>
                <a:ea typeface="+mn-ea"/>
                <a:cs typeface="+mn-cs"/>
              </a:defRPr>
            </a:lvl2pPr>
            <a:lvl3pPr marL="298752" indent="0">
              <a:buNone/>
              <a:defRPr/>
            </a:lvl3pPr>
            <a:lvl4pPr marL="448128" indent="0">
              <a:buNone/>
              <a:defRPr/>
            </a:lvl4pPr>
            <a:lvl5pPr marL="597503" indent="0">
              <a:buNone/>
              <a:defRPr/>
            </a:lvl5pPr>
          </a:lstStyle>
          <a:p>
            <a:pPr lvl="0"/>
            <a:r>
              <a:rPr lang="en-US"/>
              <a:t>Paragraph title Segoe UI </a:t>
            </a:r>
            <a:r>
              <a:rPr lang="en-US" err="1"/>
              <a:t>Semibold</a:t>
            </a:r>
            <a:r>
              <a:rPr lang="en-US"/>
              <a:t> 14/18</a:t>
            </a:r>
          </a:p>
          <a:p>
            <a:pPr marL="186720" marR="0" lvl="1" indent="-186720" algn="l" defTabSz="609489" rtl="0" eaLnBrk="1" fontAlgn="auto" latinLnBrk="0" hangingPunct="1">
              <a:lnSpc>
                <a:spcPts val="1177"/>
              </a:lnSpc>
              <a:spcBef>
                <a:spcPts val="783"/>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186720" marR="0" lvl="1" indent="-186720" algn="l" defTabSz="609489" rtl="0" eaLnBrk="1" fontAlgn="auto" latinLnBrk="0" hangingPunct="1">
              <a:lnSpc>
                <a:spcPts val="1177"/>
              </a:lnSpc>
              <a:spcBef>
                <a:spcPts val="783"/>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2292981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7"/>
            <a:ext cx="11306469" cy="438838"/>
          </a:xfrm>
        </p:spPr>
        <p:txBody>
          <a:bodyPr wrap="square" lIns="0" tIns="0" rIns="0" bIns="0">
            <a:spAutoFit/>
          </a:bodyPr>
          <a:lstStyle>
            <a:lvl1pPr marL="0" indent="0">
              <a:lnSpc>
                <a:spcPts val="1569"/>
              </a:lnSpc>
              <a:buNone/>
              <a:defRPr sz="1307" b="0" i="0" spc="0">
                <a:solidFill>
                  <a:schemeClr val="tx1"/>
                </a:solidFill>
                <a:latin typeface="+mj-lt"/>
              </a:defRPr>
            </a:lvl1pPr>
            <a:lvl2pPr marL="0" indent="0">
              <a:lnSpc>
                <a:spcPts val="1569"/>
              </a:lnSpc>
              <a:buNone/>
              <a:defRPr spc="0"/>
            </a:lvl2pPr>
            <a:lvl3pPr marL="298809" indent="0">
              <a:buNone/>
              <a:defRPr/>
            </a:lvl3pPr>
            <a:lvl4pPr marL="448214" indent="0">
              <a:buNone/>
              <a:defRPr/>
            </a:lvl4pPr>
            <a:lvl5pPr marL="597618"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2"/>
            <a:ext cx="11306469" cy="295850"/>
          </a:xfrm>
        </p:spPr>
        <p:txBody>
          <a:bodyPr lIns="0" tIns="0" rIns="0" bIns="0"/>
          <a:lstStyle>
            <a:lvl1pPr marL="0" indent="0">
              <a:lnSpc>
                <a:spcPts val="1177"/>
              </a:lnSpc>
              <a:spcBef>
                <a:spcPts val="0"/>
              </a:spcBef>
              <a:buNone/>
              <a:defRPr sz="915" b="0" spc="0">
                <a:solidFill>
                  <a:schemeClr val="tx2"/>
                </a:solidFill>
                <a:latin typeface="+mj-lt"/>
              </a:defRPr>
            </a:lvl1pPr>
            <a:lvl2pPr marL="0" indent="0">
              <a:lnSpc>
                <a:spcPts val="1177"/>
              </a:lnSpc>
              <a:spcBef>
                <a:spcPts val="0"/>
              </a:spcBef>
              <a:buNone/>
              <a:defRPr sz="915" spc="0">
                <a:solidFill>
                  <a:schemeClr val="tx1"/>
                </a:solidFill>
              </a:defRPr>
            </a:lvl2pPr>
            <a:lvl3pPr marL="298809" indent="0">
              <a:buNone/>
              <a:defRPr/>
            </a:lvl3pPr>
            <a:lvl4pPr marL="448214" indent="0">
              <a:buNone/>
              <a:defRPr/>
            </a:lvl4pPr>
            <a:lvl5pPr marL="597618"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44041"/>
          </a:xfrm>
        </p:spPr>
        <p:txBody>
          <a:bodyPr lIns="0" tIns="0" rIns="0" bIns="0"/>
          <a:lstStyle>
            <a:lvl1pPr marL="0" indent="0">
              <a:lnSpc>
                <a:spcPts val="784"/>
              </a:lnSpc>
              <a:spcBef>
                <a:spcPts val="0"/>
              </a:spcBef>
              <a:buNone/>
              <a:defRPr sz="653" spc="0">
                <a:solidFill>
                  <a:schemeClr val="tx1"/>
                </a:solidFill>
              </a:defRPr>
            </a:lvl1pPr>
            <a:lvl2pPr marL="0" indent="0">
              <a:lnSpc>
                <a:spcPct val="100000"/>
              </a:lnSpc>
              <a:spcBef>
                <a:spcPts val="0"/>
              </a:spcBef>
              <a:buNone/>
              <a:defRPr sz="653" spc="0">
                <a:solidFill>
                  <a:schemeClr val="tx1"/>
                </a:solidFill>
              </a:defRPr>
            </a:lvl2pPr>
            <a:lvl3pPr marL="298809" indent="0">
              <a:buNone/>
              <a:defRPr/>
            </a:lvl3pPr>
            <a:lvl4pPr marL="448214"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2" y="6450194"/>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085501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3"/>
            <a:ext cx="11306469" cy="269304"/>
          </a:xfrm>
        </p:spPr>
        <p:txBody>
          <a:bodyPr wrap="square" lIns="0" tIns="0" rIns="0" bIns="0">
            <a:spAutoFit/>
          </a:bodyPr>
          <a:lstStyle>
            <a:lvl1pPr>
              <a:lnSpc>
                <a:spcPts val="2091"/>
              </a:lnSpc>
              <a:defRPr sz="183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6000" y="2363628"/>
            <a:ext cx="3618381" cy="1334596"/>
          </a:xfrm>
        </p:spPr>
        <p:txBody>
          <a:bodyPr lIns="0" tIns="0" rIns="0" bIns="0"/>
          <a:lstStyle>
            <a:lvl1pPr marL="0" indent="0">
              <a:lnSpc>
                <a:spcPts val="1177"/>
              </a:lnSpc>
              <a:spcBef>
                <a:spcPts val="800"/>
              </a:spcBef>
              <a:buNone/>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8"/>
            <a:ext cx="3618381" cy="1334596"/>
          </a:xfrm>
        </p:spPr>
        <p:txBody>
          <a:bodyPr lIns="0" tIns="0" rIns="0" bIns="0"/>
          <a:lstStyle>
            <a:lvl1pPr marL="0" indent="0">
              <a:lnSpc>
                <a:spcPts val="1177"/>
              </a:lnSpc>
              <a:spcBef>
                <a:spcPts val="800"/>
              </a:spcBef>
              <a:buNone/>
              <a:defRPr lang="en-US" sz="914" b="0" kern="1200" spc="0" baseline="0" dirty="0">
                <a:solidFill>
                  <a:schemeClr val="tx2"/>
                </a:solidFill>
                <a:latin typeface="+mj-lt"/>
                <a:ea typeface="+mn-ea"/>
                <a:cs typeface="+mn-cs"/>
              </a:defRPr>
            </a:lvl1pPr>
            <a:lvl2pPr marL="0" marR="0" indent="0" algn="l" defTabSz="609489" rtl="0" eaLnBrk="1" fontAlgn="auto" latinLnBrk="0" hangingPunct="1">
              <a:lnSpc>
                <a:spcPts val="1177"/>
              </a:lnSpc>
              <a:spcBef>
                <a:spcPts val="294"/>
              </a:spcBef>
              <a:spcAft>
                <a:spcPts val="0"/>
              </a:spcAft>
              <a:buClrTx/>
              <a:buSzPct val="90000"/>
              <a:buFont typeface="Arial" panose="020B0604020202020204" pitchFamily="34" charset="0"/>
              <a:buNone/>
              <a:tabLst/>
              <a:defRPr sz="914">
                <a:solidFill>
                  <a:schemeClr val="tx1"/>
                </a:solidFill>
              </a:defRPr>
            </a:lvl2pPr>
            <a:lvl3pPr marL="298752" indent="0">
              <a:buNone/>
              <a:defRPr/>
            </a:lvl3pPr>
            <a:lvl4pPr marL="448128" indent="0">
              <a:buNone/>
              <a:defRPr/>
            </a:lvl4pPr>
            <a:lvl5pPr marL="5975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1142301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theme" Target="../theme/theme2.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image" Target="../media/image19.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7" y="556383"/>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7" y="1817565"/>
            <a:ext cx="11306469" cy="1612814"/>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457">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3"/>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09429" fontAlgn="base">
                <a:spcBef>
                  <a:spcPct val="0"/>
                </a:spcBef>
                <a:spcAft>
                  <a:spcPts val="65"/>
                </a:spcAft>
              </a:pPr>
              <a:r>
                <a:rPr lang="en-US" sz="523" b="1">
                  <a:solidFill>
                    <a:schemeClr val="tx1"/>
                  </a:solidFill>
                  <a:ea typeface="Segoe UI" pitchFamily="34" charset="0"/>
                  <a:cs typeface="Segoe UI" pitchFamily="34" charset="0"/>
                </a:rPr>
                <a:t>White</a:t>
              </a:r>
            </a:p>
            <a:p>
              <a:pPr defTabSz="609429" fontAlgn="base">
                <a:spcBef>
                  <a:spcPct val="0"/>
                </a:spcBef>
                <a:spcAft>
                  <a:spcPts val="65"/>
                </a:spcAft>
              </a:pPr>
              <a:r>
                <a:rPr lang="en-US" sz="523">
                  <a:solidFill>
                    <a:schemeClr val="tx1"/>
                  </a:solidFill>
                  <a:ea typeface="Segoe UI" pitchFamily="34" charset="0"/>
                  <a:cs typeface="Segoe UI" pitchFamily="34" charset="0"/>
                </a:rPr>
                <a:t>R255 G255 B255</a:t>
              </a:r>
            </a:p>
            <a:p>
              <a:pPr defTabSz="609429" fontAlgn="base">
                <a:spcBef>
                  <a:spcPct val="0"/>
                </a:spcBef>
                <a:spcAft>
                  <a:spcPts val="65"/>
                </a:spcAft>
              </a:pPr>
              <a:r>
                <a:rPr lang="en-US" sz="523">
                  <a:solidFill>
                    <a:schemeClr val="tx1"/>
                  </a:solidFill>
                  <a:ea typeface="Segoe UI" pitchFamily="34" charset="0"/>
                  <a:cs typeface="Segoe UI" pitchFamily="34" charset="0"/>
                </a:rPr>
                <a:t>Hex #</a:t>
              </a:r>
              <a:r>
                <a:rPr lang="en-US" sz="523" err="1">
                  <a:solidFill>
                    <a:schemeClr val="tx1"/>
                  </a:solidFill>
                  <a:ea typeface="Segoe UI" pitchFamily="34" charset="0"/>
                  <a:cs typeface="Segoe UI" pitchFamily="34" charset="0"/>
                </a:rPr>
                <a:t>ffffff</a:t>
              </a:r>
              <a:endParaRPr lang="en-US" sz="523">
                <a:solidFill>
                  <a:schemeClr val="tx1"/>
                </a:solidFill>
                <a:ea typeface="Segoe UI" pitchFamily="34" charset="0"/>
                <a:cs typeface="Segoe UI" pitchFamily="34" charset="0"/>
              </a:endParaRPr>
            </a:p>
            <a:p>
              <a:pPr defTabSz="609429" fontAlgn="base">
                <a:spcBef>
                  <a:spcPct val="0"/>
                </a:spcBef>
                <a:spcAft>
                  <a:spcPts val="65"/>
                </a:spcAft>
              </a:pPr>
              <a:r>
                <a:rPr lang="en-US" sz="523">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09429" fontAlgn="base">
                <a:spcBef>
                  <a:spcPct val="0"/>
                </a:spcBef>
                <a:spcAft>
                  <a:spcPts val="65"/>
                </a:spcAft>
              </a:pPr>
              <a:r>
                <a:rPr lang="en-US" sz="523" b="1">
                  <a:solidFill>
                    <a:schemeClr val="tx1"/>
                  </a:solidFill>
                  <a:ea typeface="Segoe UI" pitchFamily="34" charset="0"/>
                  <a:cs typeface="Segoe UI" pitchFamily="34" charset="0"/>
                </a:rPr>
                <a:t>Light Gray</a:t>
              </a:r>
            </a:p>
            <a:p>
              <a:pPr defTabSz="609429" fontAlgn="base">
                <a:spcBef>
                  <a:spcPct val="0"/>
                </a:spcBef>
                <a:spcAft>
                  <a:spcPts val="65"/>
                </a:spcAft>
              </a:pPr>
              <a:r>
                <a:rPr lang="en-US" sz="523">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09429" fontAlgn="base">
                <a:spcBef>
                  <a:spcPct val="0"/>
                </a:spcBef>
                <a:spcAft>
                  <a:spcPts val="65"/>
                </a:spcAft>
              </a:pPr>
              <a:r>
                <a:rPr lang="en-US" sz="523" b="1">
                  <a:solidFill>
                    <a:schemeClr val="bg2"/>
                  </a:solidFill>
                  <a:ea typeface="Segoe UI" pitchFamily="34" charset="0"/>
                  <a:cs typeface="Segoe UI" pitchFamily="34" charset="0"/>
                </a:rPr>
                <a:t>Medium Gray </a:t>
              </a:r>
            </a:p>
            <a:p>
              <a:pPr defTabSz="609429" fontAlgn="base">
                <a:spcBef>
                  <a:spcPct val="0"/>
                </a:spcBef>
                <a:spcAft>
                  <a:spcPts val="65"/>
                </a:spcAft>
              </a:pPr>
              <a:r>
                <a:rPr lang="en-US" sz="523">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09429" fontAlgn="base">
                <a:spcBef>
                  <a:spcPct val="0"/>
                </a:spcBef>
                <a:spcAft>
                  <a:spcPts val="65"/>
                </a:spcAft>
              </a:pPr>
              <a:r>
                <a:rPr lang="en-US" sz="523" b="1">
                  <a:solidFill>
                    <a:schemeClr val="bg2"/>
                  </a:solidFill>
                  <a:ea typeface="Segoe UI" pitchFamily="34" charset="0"/>
                  <a:cs typeface="Segoe UI" pitchFamily="34" charset="0"/>
                </a:rPr>
                <a:t>Dark Gray</a:t>
              </a:r>
            </a:p>
            <a:p>
              <a:pPr defTabSz="609429" fontAlgn="base">
                <a:spcBef>
                  <a:spcPct val="0"/>
                </a:spcBef>
                <a:spcAft>
                  <a:spcPts val="65"/>
                </a:spcAft>
              </a:pPr>
              <a:r>
                <a:rPr lang="en-US" sz="523">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09429" fontAlgn="base">
                <a:spcBef>
                  <a:spcPct val="0"/>
                </a:spcBef>
                <a:spcAft>
                  <a:spcPts val="65"/>
                </a:spcAft>
              </a:pPr>
              <a:r>
                <a:rPr lang="en-US" sz="523" b="1">
                  <a:solidFill>
                    <a:schemeClr val="tx1"/>
                  </a:solidFill>
                  <a:ea typeface="Segoe UI" pitchFamily="34" charset="0"/>
                  <a:cs typeface="Segoe UI" pitchFamily="34" charset="0"/>
                </a:rPr>
                <a:t>Power BI</a:t>
              </a:r>
            </a:p>
            <a:p>
              <a:pPr defTabSz="609429" fontAlgn="base">
                <a:spcBef>
                  <a:spcPct val="0"/>
                </a:spcBef>
                <a:spcAft>
                  <a:spcPts val="65"/>
                </a:spcAft>
              </a:pPr>
              <a:r>
                <a:rPr lang="en-US" sz="523">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09429" fontAlgn="base">
                <a:spcBef>
                  <a:spcPct val="0"/>
                </a:spcBef>
                <a:spcAft>
                  <a:spcPts val="65"/>
                </a:spcAft>
              </a:pPr>
              <a:r>
                <a:rPr lang="en-US" sz="523" b="1">
                  <a:solidFill>
                    <a:schemeClr val="bg1"/>
                  </a:solidFill>
                  <a:ea typeface="Segoe UI" pitchFamily="34" charset="0"/>
                  <a:cs typeface="Segoe UI" pitchFamily="34" charset="0"/>
                </a:rPr>
                <a:t>PowerApps</a:t>
              </a:r>
            </a:p>
            <a:p>
              <a:pPr defTabSz="609429" fontAlgn="base">
                <a:spcBef>
                  <a:spcPct val="0"/>
                </a:spcBef>
                <a:spcAft>
                  <a:spcPts val="65"/>
                </a:spcAft>
              </a:pPr>
              <a:r>
                <a:rPr lang="en-US" sz="523">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09429" fontAlgn="base">
                <a:spcBef>
                  <a:spcPct val="0"/>
                </a:spcBef>
                <a:spcAft>
                  <a:spcPts val="65"/>
                </a:spcAft>
              </a:pPr>
              <a:r>
                <a:rPr lang="en-US" sz="523" b="1">
                  <a:solidFill>
                    <a:schemeClr val="bg2"/>
                  </a:solidFill>
                  <a:ea typeface="Segoe UI" pitchFamily="34" charset="0"/>
                  <a:cs typeface="Segoe UI" pitchFamily="34" charset="0"/>
                </a:rPr>
                <a:t>Flow</a:t>
              </a:r>
            </a:p>
            <a:p>
              <a:pPr defTabSz="609429" fontAlgn="base">
                <a:spcBef>
                  <a:spcPct val="0"/>
                </a:spcBef>
                <a:spcAft>
                  <a:spcPts val="65"/>
                </a:spcAft>
              </a:pPr>
              <a:r>
                <a:rPr lang="en-US" sz="523">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92174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Lst>
  <p:transition>
    <p:fade/>
  </p:transition>
  <p:hf sldNum="0" hdr="0" dt="0"/>
  <p:txStyles>
    <p:titleStyle>
      <a:lvl1pPr algn="l" defTabSz="609489" rtl="0" eaLnBrk="1" latinLnBrk="0" hangingPunct="1">
        <a:lnSpc>
          <a:spcPct val="90000"/>
        </a:lnSpc>
        <a:spcBef>
          <a:spcPct val="0"/>
        </a:spcBef>
        <a:buNone/>
        <a:defRPr lang="en-US" sz="1830" b="0" kern="1200" cap="none" spc="-33" baseline="0" dirty="0" smtClean="0">
          <a:ln w="3175">
            <a:noFill/>
          </a:ln>
          <a:solidFill>
            <a:schemeClr val="tx1"/>
          </a:solidFill>
          <a:effectLst/>
          <a:latin typeface="+mj-lt"/>
          <a:ea typeface="+mn-ea"/>
          <a:cs typeface="Segoe UI" pitchFamily="34" charset="0"/>
        </a:defRPr>
      </a:lvl1pPr>
    </p:titleStyle>
    <p:bodyStyle>
      <a:lvl1pPr marL="0" marR="0" indent="0" algn="l" defTabSz="609489" rtl="0" eaLnBrk="1" fontAlgn="auto" latinLnBrk="0" hangingPunct="1">
        <a:lnSpc>
          <a:spcPct val="100000"/>
        </a:lnSpc>
        <a:spcBef>
          <a:spcPts val="0"/>
        </a:spcBef>
        <a:spcAft>
          <a:spcPts val="0"/>
        </a:spcAft>
        <a:buClrTx/>
        <a:buSzPct val="90000"/>
        <a:buFont typeface="Wingdings" panose="05000000000000000000" pitchFamily="2" charset="2"/>
        <a:buNone/>
        <a:tabLst/>
        <a:defRPr sz="1569" kern="1200" spc="-33" baseline="0">
          <a:solidFill>
            <a:schemeClr val="tx1"/>
          </a:solidFill>
          <a:latin typeface="+mj-lt"/>
          <a:ea typeface="+mn-ea"/>
          <a:cs typeface="+mn-cs"/>
        </a:defRPr>
      </a:lvl1pPr>
      <a:lvl2pPr marL="0" marR="0" indent="0" algn="l" defTabSz="609489" rtl="0" eaLnBrk="1" fontAlgn="auto" latinLnBrk="0" hangingPunct="1">
        <a:lnSpc>
          <a:spcPct val="100000"/>
        </a:lnSpc>
        <a:spcBef>
          <a:spcPts val="0"/>
        </a:spcBef>
        <a:spcAft>
          <a:spcPts val="0"/>
        </a:spcAft>
        <a:buClrTx/>
        <a:buSzPct val="90000"/>
        <a:buFont typeface="Wingdings" panose="05000000000000000000" pitchFamily="2" charset="2"/>
        <a:buNone/>
        <a:tabLst/>
        <a:defRPr sz="1307" kern="1200" spc="0" baseline="0">
          <a:solidFill>
            <a:schemeClr val="tx1"/>
          </a:solidFill>
          <a:latin typeface="+mn-lt"/>
          <a:ea typeface="+mn-ea"/>
          <a:cs typeface="+mn-cs"/>
        </a:defRPr>
      </a:lvl2pPr>
      <a:lvl3pPr marL="0" marR="0" indent="0" algn="l" defTabSz="609489" rtl="0" eaLnBrk="1" fontAlgn="auto" latinLnBrk="0" hangingPunct="1">
        <a:lnSpc>
          <a:spcPct val="100000"/>
        </a:lnSpc>
        <a:spcBef>
          <a:spcPts val="0"/>
        </a:spcBef>
        <a:spcAft>
          <a:spcPts val="0"/>
        </a:spcAft>
        <a:buClrTx/>
        <a:buSzPct val="90000"/>
        <a:buFont typeface="Wingdings" panose="05000000000000000000" pitchFamily="2" charset="2"/>
        <a:buNone/>
        <a:tabLst/>
        <a:defRPr sz="1177" kern="1200" spc="0" baseline="0">
          <a:solidFill>
            <a:schemeClr val="tx2"/>
          </a:solidFill>
          <a:latin typeface="+mj-lt"/>
          <a:ea typeface="+mn-ea"/>
          <a:cs typeface="+mn-cs"/>
        </a:defRPr>
      </a:lvl3pPr>
      <a:lvl4pPr marL="0" marR="0" indent="0" algn="l" defTabSz="609489" rtl="0" eaLnBrk="1" fontAlgn="auto" latinLnBrk="0" hangingPunct="1">
        <a:lnSpc>
          <a:spcPct val="100000"/>
        </a:lnSpc>
        <a:spcBef>
          <a:spcPts val="0"/>
        </a:spcBef>
        <a:spcAft>
          <a:spcPts val="0"/>
        </a:spcAft>
        <a:buClrTx/>
        <a:buSzPct val="90000"/>
        <a:buFont typeface="Wingdings" panose="05000000000000000000" pitchFamily="2" charset="2"/>
        <a:buNone/>
        <a:tabLst/>
        <a:defRPr sz="1177" kern="1200" spc="0" baseline="0">
          <a:solidFill>
            <a:schemeClr val="tx1"/>
          </a:solidFill>
          <a:latin typeface="+mn-lt"/>
          <a:ea typeface="+mn-ea"/>
          <a:cs typeface="+mn-cs"/>
        </a:defRPr>
      </a:lvl4pPr>
      <a:lvl5pPr marL="0" marR="0" indent="0" algn="l" defTabSz="609489" rtl="0" eaLnBrk="1" fontAlgn="auto" latinLnBrk="0" hangingPunct="1">
        <a:lnSpc>
          <a:spcPct val="100000"/>
        </a:lnSpc>
        <a:spcBef>
          <a:spcPts val="0"/>
        </a:spcBef>
        <a:spcAft>
          <a:spcPts val="0"/>
        </a:spcAft>
        <a:buClrTx/>
        <a:buSzPct val="90000"/>
        <a:buFont typeface="Wingdings" panose="05000000000000000000" pitchFamily="2" charset="2"/>
        <a:buNone/>
        <a:tabLst/>
        <a:defRPr sz="783" b="1" kern="1200" spc="0" baseline="0">
          <a:solidFill>
            <a:schemeClr val="tx1"/>
          </a:solidFill>
          <a:latin typeface="+mn-lt"/>
          <a:ea typeface="+mn-ea"/>
          <a:cs typeface="+mn-cs"/>
        </a:defRPr>
      </a:lvl5pPr>
      <a:lvl6pPr marL="1523722" indent="0" algn="l" defTabSz="609489" rtl="0" eaLnBrk="1" latinLnBrk="0" hangingPunct="1">
        <a:spcBef>
          <a:spcPct val="20000"/>
        </a:spcBef>
        <a:buFont typeface="Arial" pitchFamily="34" charset="0"/>
        <a:buNone/>
        <a:defRPr sz="1307" kern="1200">
          <a:solidFill>
            <a:schemeClr val="tx1"/>
          </a:solidFill>
          <a:latin typeface="+mn-lt"/>
          <a:ea typeface="+mn-ea"/>
          <a:cs typeface="+mn-cs"/>
        </a:defRPr>
      </a:lvl6pPr>
      <a:lvl7pPr marL="0" indent="0" algn="l" defTabSz="609489" rtl="0" eaLnBrk="1" latinLnBrk="0" hangingPunct="1">
        <a:lnSpc>
          <a:spcPct val="100000"/>
        </a:lnSpc>
        <a:spcBef>
          <a:spcPts val="0"/>
        </a:spcBef>
        <a:spcAft>
          <a:spcPts val="0"/>
        </a:spcAft>
        <a:buFont typeface="Arial" pitchFamily="34" charset="0"/>
        <a:buNone/>
        <a:defRPr sz="783" kern="1200">
          <a:solidFill>
            <a:schemeClr val="tx1"/>
          </a:solidFill>
          <a:latin typeface="+mn-lt"/>
          <a:ea typeface="+mn-ea"/>
          <a:cs typeface="+mn-cs"/>
        </a:defRPr>
      </a:lvl7pPr>
      <a:lvl8pPr marL="2285585" indent="-152372" algn="l" defTabSz="609489" rtl="0" eaLnBrk="1" latinLnBrk="0" hangingPunct="1">
        <a:spcBef>
          <a:spcPct val="20000"/>
        </a:spcBef>
        <a:buFont typeface="Arial" pitchFamily="34" charset="0"/>
        <a:buChar char="•"/>
        <a:defRPr sz="1307" kern="1200">
          <a:solidFill>
            <a:schemeClr val="tx1"/>
          </a:solidFill>
          <a:latin typeface="+mn-lt"/>
          <a:ea typeface="+mn-ea"/>
          <a:cs typeface="+mn-cs"/>
        </a:defRPr>
      </a:lvl8pPr>
      <a:lvl9pPr marL="2590330" indent="-152372" algn="l" defTabSz="609489" rtl="0" eaLnBrk="1" latinLnBrk="0" hangingPunct="1">
        <a:spcBef>
          <a:spcPct val="20000"/>
        </a:spcBef>
        <a:buFont typeface="Arial" pitchFamily="34" charset="0"/>
        <a:buChar char="•"/>
        <a:defRPr sz="1307" kern="1200">
          <a:solidFill>
            <a:schemeClr val="tx1"/>
          </a:solidFill>
          <a:latin typeface="+mn-lt"/>
          <a:ea typeface="+mn-ea"/>
          <a:cs typeface="+mn-cs"/>
        </a:defRPr>
      </a:lvl9pPr>
    </p:bodyStyle>
    <p:otherStyle>
      <a:defPPr>
        <a:defRPr lang="en-US"/>
      </a:defPPr>
      <a:lvl1pPr marL="0" algn="l" defTabSz="609489" rtl="0" eaLnBrk="1" latinLnBrk="0" hangingPunct="1">
        <a:defRPr sz="1177" kern="1200">
          <a:solidFill>
            <a:schemeClr val="tx1"/>
          </a:solidFill>
          <a:latin typeface="+mn-lt"/>
          <a:ea typeface="+mn-ea"/>
          <a:cs typeface="+mn-cs"/>
        </a:defRPr>
      </a:lvl1pPr>
      <a:lvl2pPr marL="304744" algn="l" defTabSz="609489" rtl="0" eaLnBrk="1" latinLnBrk="0" hangingPunct="1">
        <a:defRPr sz="1177" kern="1200">
          <a:solidFill>
            <a:schemeClr val="tx1"/>
          </a:solidFill>
          <a:latin typeface="+mn-lt"/>
          <a:ea typeface="+mn-ea"/>
          <a:cs typeface="+mn-cs"/>
        </a:defRPr>
      </a:lvl2pPr>
      <a:lvl3pPr marL="609489" algn="l" defTabSz="609489" rtl="0" eaLnBrk="1" latinLnBrk="0" hangingPunct="1">
        <a:defRPr sz="1177" kern="1200">
          <a:solidFill>
            <a:schemeClr val="tx1"/>
          </a:solidFill>
          <a:latin typeface="+mn-lt"/>
          <a:ea typeface="+mn-ea"/>
          <a:cs typeface="+mn-cs"/>
        </a:defRPr>
      </a:lvl3pPr>
      <a:lvl4pPr marL="914234" algn="l" defTabSz="609489" rtl="0" eaLnBrk="1" latinLnBrk="0" hangingPunct="1">
        <a:defRPr sz="1177" kern="1200">
          <a:solidFill>
            <a:schemeClr val="tx1"/>
          </a:solidFill>
          <a:latin typeface="+mn-lt"/>
          <a:ea typeface="+mn-ea"/>
          <a:cs typeface="+mn-cs"/>
        </a:defRPr>
      </a:lvl4pPr>
      <a:lvl5pPr marL="1218978" algn="l" defTabSz="609489" rtl="0" eaLnBrk="1" latinLnBrk="0" hangingPunct="1">
        <a:defRPr sz="1177" kern="1200">
          <a:solidFill>
            <a:schemeClr val="tx1"/>
          </a:solidFill>
          <a:latin typeface="+mn-lt"/>
          <a:ea typeface="+mn-ea"/>
          <a:cs typeface="+mn-cs"/>
        </a:defRPr>
      </a:lvl5pPr>
      <a:lvl6pPr marL="1523723" algn="l" defTabSz="609489" rtl="0" eaLnBrk="1" latinLnBrk="0" hangingPunct="1">
        <a:defRPr sz="1177" kern="1200">
          <a:solidFill>
            <a:schemeClr val="tx1"/>
          </a:solidFill>
          <a:latin typeface="+mn-lt"/>
          <a:ea typeface="+mn-ea"/>
          <a:cs typeface="+mn-cs"/>
        </a:defRPr>
      </a:lvl6pPr>
      <a:lvl7pPr marL="1828467" algn="l" defTabSz="609489" rtl="0" eaLnBrk="1" latinLnBrk="0" hangingPunct="1">
        <a:defRPr sz="1177" kern="1200">
          <a:solidFill>
            <a:schemeClr val="tx1"/>
          </a:solidFill>
          <a:latin typeface="+mn-lt"/>
          <a:ea typeface="+mn-ea"/>
          <a:cs typeface="+mn-cs"/>
        </a:defRPr>
      </a:lvl7pPr>
      <a:lvl8pPr marL="2133211" algn="l" defTabSz="609489" rtl="0" eaLnBrk="1" latinLnBrk="0" hangingPunct="1">
        <a:defRPr sz="1177" kern="1200">
          <a:solidFill>
            <a:schemeClr val="tx1"/>
          </a:solidFill>
          <a:latin typeface="+mn-lt"/>
          <a:ea typeface="+mn-ea"/>
          <a:cs typeface="+mn-cs"/>
        </a:defRPr>
      </a:lvl8pPr>
      <a:lvl9pPr marL="2437957" algn="l" defTabSz="609489" rtl="0" eaLnBrk="1" latinLnBrk="0" hangingPunct="1">
        <a:defRPr sz="1177"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2024">
          <p15:clr>
            <a:srgbClr val="C35EA4"/>
          </p15:clr>
        </p15:guide>
        <p15:guide id="32" pos="2292">
          <p15:clr>
            <a:srgbClr val="C35EA4"/>
          </p15:clr>
        </p15:guide>
        <p15:guide id="33" pos="3932">
          <p15:clr>
            <a:srgbClr val="C35EA4"/>
          </p15:clr>
        </p15:guide>
        <p15:guide id="34" pos="4148">
          <p15:clr>
            <a:srgbClr val="C35EA4"/>
          </p15:clr>
        </p15:guide>
        <p15:guide id="35" pos="5781">
          <p15:clr>
            <a:srgbClr val="C35EA4"/>
          </p15:clr>
        </p15:guide>
        <p15:guide id="36" pos="6005">
          <p15:clr>
            <a:srgbClr val="C35EA4"/>
          </p15:clr>
        </p15:guide>
        <p15:guide id="37" pos="7625">
          <p15:clr>
            <a:srgbClr val="C35EA4"/>
          </p15:clr>
        </p15:guide>
        <p15:guide id="38" pos="7845">
          <p15:clr>
            <a:srgbClr val="C35EA4"/>
          </p15:clr>
        </p15:guide>
        <p15:guide id="39" pos="9485">
          <p15:clr>
            <a:srgbClr val="C35EA4"/>
          </p15:clr>
        </p15:guide>
        <p15:guide id="40" pos="9704">
          <p15:clr>
            <a:srgbClr val="C35EA4"/>
          </p15:clr>
        </p15:guide>
        <p15:guide id="41" pos="440">
          <p15:clr>
            <a:srgbClr val="F26B43"/>
          </p15:clr>
        </p15:guide>
        <p15:guide id="42" pos="11348">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369332"/>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8"/>
            <a:ext cx="11018520" cy="107510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ctr" defTabSz="621677"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ctr" defTabSz="621677"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6"/>
            <a:ext cx="6858000" cy="1170455"/>
          </a:xfrm>
          <a:prstGeom prst="rect">
            <a:avLst/>
          </a:prstGeom>
        </p:spPr>
      </p:pic>
    </p:spTree>
    <p:extLst>
      <p:ext uri="{BB962C8B-B14F-4D97-AF65-F5344CB8AC3E}">
        <p14:creationId xmlns:p14="http://schemas.microsoft.com/office/powerpoint/2010/main" val="2069095864"/>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Lst>
  <p:transition>
    <p:fade/>
  </p:transition>
  <p:hf sldNum="0" hdr="0" ftr="0" dt="0"/>
  <p:txStyles>
    <p:titleStyle>
      <a:lvl1pPr algn="l" defTabSz="621857" rtl="0" eaLnBrk="1" latinLnBrk="0" hangingPunct="1">
        <a:lnSpc>
          <a:spcPct val="100000"/>
        </a:lnSpc>
        <a:spcBef>
          <a:spcPct val="0"/>
        </a:spcBef>
        <a:buNone/>
        <a:defRPr lang="en-US" sz="2400" b="0" kern="1200" cap="none" spc="-33" baseline="0" dirty="0" smtClean="0">
          <a:ln w="3175">
            <a:noFill/>
          </a:ln>
          <a:solidFill>
            <a:schemeClr val="tx1"/>
          </a:solidFill>
          <a:effectLst/>
          <a:latin typeface="+mj-lt"/>
          <a:ea typeface="+mn-ea"/>
          <a:cs typeface="Segoe UI" pitchFamily="34" charset="0"/>
        </a:defRPr>
      </a:lvl1pPr>
    </p:titleStyle>
    <p:bodyStyle>
      <a:lvl1pPr marL="152407" marR="0" indent="-152407" algn="l" defTabSz="6218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67" kern="1200" spc="0" baseline="0">
          <a:solidFill>
            <a:schemeClr val="tx1"/>
          </a:solidFill>
          <a:latin typeface="+mn-lt"/>
          <a:ea typeface="+mn-ea"/>
          <a:cs typeface="Segoe UI" panose="020B0502040204020203" pitchFamily="34" charset="0"/>
        </a:defRPr>
      </a:lvl1pPr>
      <a:lvl2pPr marL="304814" marR="0" indent="-152407" algn="l" defTabSz="6218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33" kern="1200" spc="0" baseline="0">
          <a:solidFill>
            <a:schemeClr val="tx1"/>
          </a:solidFill>
          <a:latin typeface="+mn-lt"/>
          <a:ea typeface="+mn-ea"/>
          <a:cs typeface="+mn-cs"/>
        </a:defRPr>
      </a:lvl2pPr>
      <a:lvl3pPr marL="438170" marR="0" indent="-133356" algn="l" defTabSz="6218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7" kern="1200" spc="0" baseline="0">
          <a:solidFill>
            <a:schemeClr val="tx1"/>
          </a:solidFill>
          <a:latin typeface="+mn-lt"/>
          <a:ea typeface="+mn-ea"/>
          <a:cs typeface="+mn-cs"/>
        </a:defRPr>
      </a:lvl3pPr>
      <a:lvl4pPr marL="562001" marR="0" indent="-120655" algn="l" defTabSz="6218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33" kern="1200" spc="0" baseline="0">
          <a:solidFill>
            <a:schemeClr val="tx1"/>
          </a:solidFill>
          <a:latin typeface="+mn-lt"/>
          <a:ea typeface="+mn-ea"/>
          <a:cs typeface="+mn-cs"/>
        </a:defRPr>
      </a:lvl4pPr>
      <a:lvl5pPr marL="682657" marR="0" indent="-112188" algn="l" defTabSz="6218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33" kern="1200" spc="0" baseline="0">
          <a:solidFill>
            <a:schemeClr val="tx1"/>
          </a:solidFill>
          <a:latin typeface="+mn-lt"/>
          <a:ea typeface="+mn-ea"/>
          <a:cs typeface="+mn-cs"/>
        </a:defRPr>
      </a:lvl5pPr>
      <a:lvl6pPr marL="1710106" indent="-155464" algn="l" defTabSz="621857"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2021034" indent="-155464" algn="l" defTabSz="621857"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331963" indent="-155464" algn="l" defTabSz="621857"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642891" indent="-155464" algn="l" defTabSz="621857"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21857" rtl="0" eaLnBrk="1" latinLnBrk="0" hangingPunct="1">
        <a:defRPr sz="1200" kern="1200">
          <a:solidFill>
            <a:schemeClr val="tx1"/>
          </a:solidFill>
          <a:latin typeface="+mn-lt"/>
          <a:ea typeface="+mn-ea"/>
          <a:cs typeface="+mn-cs"/>
        </a:defRPr>
      </a:lvl1pPr>
      <a:lvl2pPr marL="310928" algn="l" defTabSz="621857" rtl="0" eaLnBrk="1" latinLnBrk="0" hangingPunct="1">
        <a:defRPr sz="1200" kern="1200">
          <a:solidFill>
            <a:schemeClr val="tx1"/>
          </a:solidFill>
          <a:latin typeface="+mn-lt"/>
          <a:ea typeface="+mn-ea"/>
          <a:cs typeface="+mn-cs"/>
        </a:defRPr>
      </a:lvl2pPr>
      <a:lvl3pPr marL="621857" algn="l" defTabSz="621857" rtl="0" eaLnBrk="1" latinLnBrk="0" hangingPunct="1">
        <a:defRPr sz="1200" kern="1200">
          <a:solidFill>
            <a:schemeClr val="tx1"/>
          </a:solidFill>
          <a:latin typeface="+mn-lt"/>
          <a:ea typeface="+mn-ea"/>
          <a:cs typeface="+mn-cs"/>
        </a:defRPr>
      </a:lvl3pPr>
      <a:lvl4pPr marL="932785" algn="l" defTabSz="621857" rtl="0" eaLnBrk="1" latinLnBrk="0" hangingPunct="1">
        <a:defRPr sz="1200" kern="1200">
          <a:solidFill>
            <a:schemeClr val="tx1"/>
          </a:solidFill>
          <a:latin typeface="+mn-lt"/>
          <a:ea typeface="+mn-ea"/>
          <a:cs typeface="+mn-cs"/>
        </a:defRPr>
      </a:lvl4pPr>
      <a:lvl5pPr marL="1243713" algn="l" defTabSz="621857" rtl="0" eaLnBrk="1" latinLnBrk="0" hangingPunct="1">
        <a:defRPr sz="1200" kern="1200">
          <a:solidFill>
            <a:schemeClr val="tx1"/>
          </a:solidFill>
          <a:latin typeface="+mn-lt"/>
          <a:ea typeface="+mn-ea"/>
          <a:cs typeface="+mn-cs"/>
        </a:defRPr>
      </a:lvl5pPr>
      <a:lvl6pPr marL="1554642" algn="l" defTabSz="621857" rtl="0" eaLnBrk="1" latinLnBrk="0" hangingPunct="1">
        <a:defRPr sz="1200" kern="1200">
          <a:solidFill>
            <a:schemeClr val="tx1"/>
          </a:solidFill>
          <a:latin typeface="+mn-lt"/>
          <a:ea typeface="+mn-ea"/>
          <a:cs typeface="+mn-cs"/>
        </a:defRPr>
      </a:lvl6pPr>
      <a:lvl7pPr marL="1865570" algn="l" defTabSz="621857" rtl="0" eaLnBrk="1" latinLnBrk="0" hangingPunct="1">
        <a:defRPr sz="1200" kern="1200">
          <a:solidFill>
            <a:schemeClr val="tx1"/>
          </a:solidFill>
          <a:latin typeface="+mn-lt"/>
          <a:ea typeface="+mn-ea"/>
          <a:cs typeface="+mn-cs"/>
        </a:defRPr>
      </a:lvl7pPr>
      <a:lvl8pPr marL="2176498" algn="l" defTabSz="621857" rtl="0" eaLnBrk="1" latinLnBrk="0" hangingPunct="1">
        <a:defRPr sz="1200" kern="1200">
          <a:solidFill>
            <a:schemeClr val="tx1"/>
          </a:solidFill>
          <a:latin typeface="+mn-lt"/>
          <a:ea typeface="+mn-ea"/>
          <a:cs typeface="+mn-cs"/>
        </a:defRPr>
      </a:lvl8pPr>
      <a:lvl9pPr marL="2487427" algn="l" defTabSz="621857"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2">
          <p15:clr>
            <a:srgbClr val="C35EA4"/>
          </p15:clr>
        </p15:guide>
        <p15:guide id="17" pos="1097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278">
          <p15:clr>
            <a:srgbClr val="A4A3A4"/>
          </p15:clr>
        </p15:guide>
        <p15:guide id="29" orient="horz" pos="4135">
          <p15:clr>
            <a:srgbClr val="A4A3A4"/>
          </p15:clr>
        </p15:guide>
        <p15:guide id="30" pos="11243">
          <p15:clr>
            <a:srgbClr val="A4A3A4"/>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svg"/><Relationship Id="rId21" Type="http://schemas.openxmlformats.org/officeDocument/2006/relationships/image" Target="../media/image47.svg"/><Relationship Id="rId34" Type="http://schemas.openxmlformats.org/officeDocument/2006/relationships/image" Target="../media/image60.sv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5" Type="http://schemas.openxmlformats.org/officeDocument/2006/relationships/image" Target="../media/image51.svg"/><Relationship Id="rId33" Type="http://schemas.openxmlformats.org/officeDocument/2006/relationships/image" Target="../media/image59.png"/><Relationship Id="rId38" Type="http://schemas.openxmlformats.org/officeDocument/2006/relationships/image" Target="../media/image64.png"/><Relationship Id="rId2" Type="http://schemas.openxmlformats.org/officeDocument/2006/relationships/notesSlide" Target="../notesSlides/notesSlide1.xm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svg"/><Relationship Id="rId1" Type="http://schemas.openxmlformats.org/officeDocument/2006/relationships/slideLayout" Target="../slideLayouts/slideLayout27.xml"/><Relationship Id="rId6" Type="http://schemas.openxmlformats.org/officeDocument/2006/relationships/image" Target="../media/image32.sv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8.svg"/><Relationship Id="rId37" Type="http://schemas.openxmlformats.org/officeDocument/2006/relationships/image" Target="../media/image63.sv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svg"/><Relationship Id="rId28" Type="http://schemas.openxmlformats.org/officeDocument/2006/relationships/image" Target="../media/image54.png"/><Relationship Id="rId36" Type="http://schemas.openxmlformats.org/officeDocument/2006/relationships/image" Target="../media/image62.png"/><Relationship Id="rId10" Type="http://schemas.openxmlformats.org/officeDocument/2006/relationships/image" Target="../media/image36.svg"/><Relationship Id="rId19" Type="http://schemas.openxmlformats.org/officeDocument/2006/relationships/image" Target="../media/image45.png"/><Relationship Id="rId31" Type="http://schemas.openxmlformats.org/officeDocument/2006/relationships/image" Target="../media/image57.pn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48.png"/><Relationship Id="rId27" Type="http://schemas.openxmlformats.org/officeDocument/2006/relationships/image" Target="../media/image53.svg"/><Relationship Id="rId30" Type="http://schemas.openxmlformats.org/officeDocument/2006/relationships/image" Target="../media/image56.png"/><Relationship Id="rId35" Type="http://schemas.openxmlformats.org/officeDocument/2006/relationships/image" Target="../media/image61.png"/><Relationship Id="rId8" Type="http://schemas.openxmlformats.org/officeDocument/2006/relationships/image" Target="../media/image34.svg"/><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notesSlide" Target="../notesSlides/notesSlide2.xml"/><Relationship Id="rId16" Type="http://schemas.openxmlformats.org/officeDocument/2006/relationships/image" Target="../media/image65.svg"/><Relationship Id="rId1" Type="http://schemas.openxmlformats.org/officeDocument/2006/relationships/slideLayout" Target="../slideLayouts/slideLayout49.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64.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hyperlink" Target="http://pngimg.com/download/7338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005CF0F6-CDCB-4F92-B963-735DF1CB13D1}"/>
              </a:ext>
              <a:ext uri="{C183D7F6-B498-43B3-948B-1728B52AA6E4}">
                <adec:decorative xmlns:adec="http://schemas.microsoft.com/office/drawing/2017/decorative" val="1"/>
              </a:ext>
            </a:extLst>
          </p:cNvPr>
          <p:cNvCxnSpPr>
            <a:cxnSpLocks/>
          </p:cNvCxnSpPr>
          <p:nvPr/>
        </p:nvCxnSpPr>
        <p:spPr>
          <a:xfrm>
            <a:off x="2418061" y="3074249"/>
            <a:ext cx="7446379" cy="0"/>
          </a:xfrm>
          <a:prstGeom prst="line">
            <a:avLst/>
          </a:prstGeom>
          <a:ln w="158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4C7EDB8-A88C-4A89-9016-AD39709358B1}"/>
              </a:ext>
              <a:ext uri="{C183D7F6-B498-43B3-948B-1728B52AA6E4}">
                <adec:decorative xmlns:adec="http://schemas.microsoft.com/office/drawing/2017/decorative" val="1"/>
              </a:ext>
            </a:extLst>
          </p:cNvPr>
          <p:cNvCxnSpPr>
            <a:cxnSpLocks/>
          </p:cNvCxnSpPr>
          <p:nvPr/>
        </p:nvCxnSpPr>
        <p:spPr>
          <a:xfrm>
            <a:off x="3222486" y="4052254"/>
            <a:ext cx="5443469" cy="12666"/>
          </a:xfrm>
          <a:prstGeom prst="line">
            <a:avLst/>
          </a:prstGeom>
          <a:ln w="158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60A7F67-D8D0-4BFA-81D1-31A425BFFCB6}"/>
              </a:ext>
            </a:extLst>
          </p:cNvPr>
          <p:cNvSpPr/>
          <p:nvPr/>
        </p:nvSpPr>
        <p:spPr bwMode="auto">
          <a:xfrm>
            <a:off x="3222484" y="3425307"/>
            <a:ext cx="415178" cy="2816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557" fontAlgn="base">
              <a:spcBef>
                <a:spcPct val="0"/>
              </a:spcBef>
              <a:spcAft>
                <a:spcPct val="0"/>
              </a:spcAft>
              <a:defRPr/>
            </a:pPr>
            <a:r>
              <a:rPr lang="en-US" sz="915">
                <a:solidFill>
                  <a:srgbClr val="FFFFFF"/>
                </a:solidFill>
                <a:latin typeface="Segoe UI Semibold"/>
                <a:ea typeface="Segoe UI" pitchFamily="34" charset="0"/>
                <a:cs typeface="Segoe UI Semibold" panose="020B0702040204020203" pitchFamily="34" charset="0"/>
              </a:rPr>
              <a:t>Azure</a:t>
            </a:r>
            <a:br>
              <a:rPr lang="en-US" sz="915">
                <a:solidFill>
                  <a:srgbClr val="FFFFFF"/>
                </a:solidFill>
                <a:latin typeface="Segoe UI Semibold"/>
                <a:ea typeface="Segoe UI" pitchFamily="34" charset="0"/>
                <a:cs typeface="Segoe UI Semibold" panose="020B0702040204020203" pitchFamily="34" charset="0"/>
              </a:rPr>
            </a:br>
            <a:r>
              <a:rPr lang="en-US" sz="915">
                <a:solidFill>
                  <a:srgbClr val="FFFFFF"/>
                </a:solidFill>
                <a:latin typeface="Segoe UI Semibold"/>
                <a:ea typeface="Segoe UI" pitchFamily="34" charset="0"/>
                <a:cs typeface="Segoe UI Semibold" panose="020B0702040204020203" pitchFamily="34" charset="0"/>
              </a:rPr>
              <a:t>services</a:t>
            </a:r>
          </a:p>
        </p:txBody>
      </p:sp>
      <p:sp>
        <p:nvSpPr>
          <p:cNvPr id="76" name="Rectangle 75">
            <a:extLst>
              <a:ext uri="{FF2B5EF4-FFF2-40B4-BE49-F238E27FC236}">
                <a16:creationId xmlns:a16="http://schemas.microsoft.com/office/drawing/2014/main" id="{3EE8E3A7-D28B-49F6-9862-3ADC8B4BD965}"/>
              </a:ext>
            </a:extLst>
          </p:cNvPr>
          <p:cNvSpPr/>
          <p:nvPr/>
        </p:nvSpPr>
        <p:spPr bwMode="auto">
          <a:xfrm>
            <a:off x="3222487" y="4338519"/>
            <a:ext cx="735779" cy="2816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557" fontAlgn="base">
              <a:spcBef>
                <a:spcPct val="0"/>
              </a:spcBef>
              <a:spcAft>
                <a:spcPct val="0"/>
              </a:spcAft>
              <a:defRPr/>
            </a:pPr>
            <a:r>
              <a:rPr lang="en-US" sz="915">
                <a:solidFill>
                  <a:srgbClr val="FFFFFF"/>
                </a:solidFill>
                <a:latin typeface="Segoe UI Semibold"/>
                <a:ea typeface="Segoe UI" pitchFamily="34" charset="0"/>
                <a:cs typeface="Segoe UI Semibold" panose="020B0702040204020203" pitchFamily="34" charset="0"/>
              </a:rPr>
              <a:t>Azure / Office</a:t>
            </a:r>
          </a:p>
          <a:p>
            <a:pPr defTabSz="621557" fontAlgn="base">
              <a:spcBef>
                <a:spcPct val="0"/>
              </a:spcBef>
              <a:spcAft>
                <a:spcPct val="0"/>
              </a:spcAft>
              <a:defRPr/>
            </a:pPr>
            <a:r>
              <a:rPr lang="en-US" sz="915">
                <a:solidFill>
                  <a:srgbClr val="FFFFFF"/>
                </a:solidFill>
                <a:latin typeface="Segoe UI Semibold"/>
                <a:ea typeface="Segoe UI" pitchFamily="34" charset="0"/>
                <a:cs typeface="Segoe UI Semibold" panose="020B0702040204020203" pitchFamily="34" charset="0"/>
              </a:rPr>
              <a:t>Data Services</a:t>
            </a:r>
          </a:p>
        </p:txBody>
      </p:sp>
      <p:sp>
        <p:nvSpPr>
          <p:cNvPr id="82" name="Rectangle 81">
            <a:extLst>
              <a:ext uri="{FF2B5EF4-FFF2-40B4-BE49-F238E27FC236}">
                <a16:creationId xmlns:a16="http://schemas.microsoft.com/office/drawing/2014/main" id="{DCC83065-A3AF-4C73-8263-A2E81B535327}"/>
              </a:ext>
            </a:extLst>
          </p:cNvPr>
          <p:cNvSpPr/>
          <p:nvPr/>
        </p:nvSpPr>
        <p:spPr bwMode="auto">
          <a:xfrm>
            <a:off x="8831841" y="2420181"/>
            <a:ext cx="597921" cy="422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557" fontAlgn="base">
              <a:spcBef>
                <a:spcPct val="0"/>
              </a:spcBef>
              <a:spcAft>
                <a:spcPct val="0"/>
              </a:spcAft>
              <a:defRPr/>
            </a:pPr>
            <a:r>
              <a:rPr lang="en-US" sz="915" dirty="0">
                <a:solidFill>
                  <a:srgbClr val="FFFFFF"/>
                </a:solidFill>
                <a:latin typeface="Segoe UI Semibold"/>
                <a:ea typeface="Segoe UI" pitchFamily="34" charset="0"/>
                <a:cs typeface="Segoe UI Semibold" panose="020B0702040204020203" pitchFamily="34" charset="0"/>
              </a:rPr>
              <a:t>Every</a:t>
            </a:r>
            <a:br>
              <a:rPr lang="en-US" sz="915" dirty="0">
                <a:solidFill>
                  <a:srgbClr val="FFFFFF"/>
                </a:solidFill>
                <a:latin typeface="Segoe UI Semibold"/>
                <a:ea typeface="Segoe UI" pitchFamily="34" charset="0"/>
                <a:cs typeface="Segoe UI Semibold" panose="020B0702040204020203" pitchFamily="34" charset="0"/>
              </a:rPr>
            </a:br>
            <a:r>
              <a:rPr lang="en-US" sz="915" dirty="0">
                <a:solidFill>
                  <a:srgbClr val="FFFFFF"/>
                </a:solidFill>
                <a:latin typeface="Segoe UI Semibold"/>
                <a:ea typeface="Segoe UI" pitchFamily="34" charset="0"/>
                <a:cs typeface="Segoe UI Semibold" panose="020B0702040204020203" pitchFamily="34" charset="0"/>
              </a:rPr>
              <a:t>developer</a:t>
            </a:r>
            <a:br>
              <a:rPr lang="en-US" sz="915" dirty="0">
                <a:solidFill>
                  <a:srgbClr val="FFFFFF"/>
                </a:solidFill>
                <a:latin typeface="Segoe UI Semibold"/>
                <a:ea typeface="Segoe UI" pitchFamily="34" charset="0"/>
                <a:cs typeface="Segoe UI Semibold" panose="020B0702040204020203" pitchFamily="34" charset="0"/>
              </a:rPr>
            </a:br>
            <a:r>
              <a:rPr lang="en-US" sz="915" dirty="0">
                <a:solidFill>
                  <a:srgbClr val="FFFFFF"/>
                </a:solidFill>
                <a:latin typeface="Segoe UI Semibold"/>
                <a:ea typeface="Segoe UI" pitchFamily="34" charset="0"/>
                <a:cs typeface="Segoe UI Semibold" panose="020B0702040204020203" pitchFamily="34" charset="0"/>
              </a:rPr>
              <a:t>(Low-code)</a:t>
            </a:r>
          </a:p>
        </p:txBody>
      </p:sp>
      <p:sp>
        <p:nvSpPr>
          <p:cNvPr id="83" name="Rectangle 82">
            <a:extLst>
              <a:ext uri="{FF2B5EF4-FFF2-40B4-BE49-F238E27FC236}">
                <a16:creationId xmlns:a16="http://schemas.microsoft.com/office/drawing/2014/main" id="{E955EC1A-2701-4C34-975B-420FCF650B2C}"/>
              </a:ext>
            </a:extLst>
          </p:cNvPr>
          <p:cNvSpPr/>
          <p:nvPr/>
        </p:nvSpPr>
        <p:spPr bwMode="auto">
          <a:xfrm>
            <a:off x="8834556" y="3438268"/>
            <a:ext cx="911573" cy="422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621557" fontAlgn="base">
              <a:spcBef>
                <a:spcPct val="0"/>
              </a:spcBef>
              <a:spcAft>
                <a:spcPct val="0"/>
              </a:spcAft>
              <a:defRPr/>
            </a:pPr>
            <a:r>
              <a:rPr lang="en-US" sz="915" dirty="0">
                <a:solidFill>
                  <a:srgbClr val="FFFFFF"/>
                </a:solidFill>
                <a:latin typeface="Segoe UI Semibold"/>
                <a:ea typeface="Segoe UI" pitchFamily="34" charset="0"/>
                <a:cs typeface="Segoe UI Semibold" panose="020B0702040204020203" pitchFamily="34" charset="0"/>
              </a:rPr>
              <a:t>Pro</a:t>
            </a:r>
            <a:br>
              <a:rPr lang="en-US" sz="915" dirty="0">
                <a:solidFill>
                  <a:srgbClr val="FFFFFF"/>
                </a:solidFill>
                <a:latin typeface="Segoe UI Semibold"/>
                <a:ea typeface="Segoe UI" pitchFamily="34" charset="0"/>
                <a:cs typeface="Segoe UI Semibold" panose="020B0702040204020203" pitchFamily="34" charset="0"/>
              </a:rPr>
            </a:br>
            <a:r>
              <a:rPr lang="en-US" sz="915" dirty="0">
                <a:solidFill>
                  <a:srgbClr val="FFFFFF"/>
                </a:solidFill>
                <a:latin typeface="Segoe UI Semibold"/>
                <a:ea typeface="Segoe UI" pitchFamily="34" charset="0"/>
                <a:cs typeface="Segoe UI Semibold" panose="020B0702040204020203" pitchFamily="34" charset="0"/>
              </a:rPr>
              <a:t>developer</a:t>
            </a:r>
            <a:br>
              <a:rPr lang="en-US" sz="915" dirty="0">
                <a:solidFill>
                  <a:srgbClr val="FFFFFF"/>
                </a:solidFill>
                <a:latin typeface="Segoe UI Semibold"/>
                <a:ea typeface="Segoe UI" pitchFamily="34" charset="0"/>
                <a:cs typeface="Segoe UI Semibold" panose="020B0702040204020203" pitchFamily="34" charset="0"/>
              </a:rPr>
            </a:br>
            <a:r>
              <a:rPr lang="en-US" sz="915" dirty="0">
                <a:solidFill>
                  <a:srgbClr val="FFFFFF"/>
                </a:solidFill>
                <a:latin typeface="Segoe UI Semibold"/>
                <a:ea typeface="Segoe UI" pitchFamily="34" charset="0"/>
                <a:cs typeface="Segoe UI Semibold" panose="020B0702040204020203" pitchFamily="34" charset="0"/>
              </a:rPr>
              <a:t>(Code-first)</a:t>
            </a:r>
          </a:p>
        </p:txBody>
      </p:sp>
      <p:sp>
        <p:nvSpPr>
          <p:cNvPr id="137" name="Rectangle 136">
            <a:extLst>
              <a:ext uri="{FF2B5EF4-FFF2-40B4-BE49-F238E27FC236}">
                <a16:creationId xmlns:a16="http://schemas.microsoft.com/office/drawing/2014/main" id="{553AA327-FB38-4A85-8C04-9FB10A7E4B2A}"/>
              </a:ext>
            </a:extLst>
          </p:cNvPr>
          <p:cNvSpPr/>
          <p:nvPr/>
        </p:nvSpPr>
        <p:spPr bwMode="auto">
          <a:xfrm>
            <a:off x="8856475" y="4450751"/>
            <a:ext cx="346250" cy="2534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915" dirty="0">
                <a:solidFill>
                  <a:srgbClr val="FFFFFF"/>
                </a:solidFill>
                <a:latin typeface="Segoe UI Semibold"/>
                <a:cs typeface="Segoe UI" pitchFamily="34" charset="0"/>
              </a:rPr>
              <a:t>Visual</a:t>
            </a:r>
          </a:p>
          <a:p>
            <a:pPr algn="ctr" defTabSz="621557" fontAlgn="base">
              <a:lnSpc>
                <a:spcPct val="90000"/>
              </a:lnSpc>
              <a:spcBef>
                <a:spcPct val="0"/>
              </a:spcBef>
              <a:spcAft>
                <a:spcPct val="0"/>
              </a:spcAft>
              <a:defRPr/>
            </a:pPr>
            <a:r>
              <a:rPr lang="en-US" sz="915" dirty="0">
                <a:solidFill>
                  <a:srgbClr val="FFFFFF"/>
                </a:solidFill>
                <a:latin typeface="Segoe UI Semibold"/>
                <a:cs typeface="Segoe UI" pitchFamily="34" charset="0"/>
              </a:rPr>
              <a:t>Studio</a:t>
            </a:r>
          </a:p>
        </p:txBody>
      </p:sp>
      <p:sp>
        <p:nvSpPr>
          <p:cNvPr id="138" name="Rectangle 137">
            <a:extLst>
              <a:ext uri="{FF2B5EF4-FFF2-40B4-BE49-F238E27FC236}">
                <a16:creationId xmlns:a16="http://schemas.microsoft.com/office/drawing/2014/main" id="{9AB9E4B5-7C3C-4095-B96D-572147A2FC6E}"/>
              </a:ext>
            </a:extLst>
          </p:cNvPr>
          <p:cNvSpPr/>
          <p:nvPr/>
        </p:nvSpPr>
        <p:spPr bwMode="auto">
          <a:xfrm>
            <a:off x="9348031" y="4450795"/>
            <a:ext cx="695703" cy="2534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915" dirty="0">
                <a:solidFill>
                  <a:srgbClr val="FFFFFF"/>
                </a:solidFill>
                <a:latin typeface="Segoe UI Semibold"/>
                <a:cs typeface="Segoe UI" pitchFamily="34" charset="0"/>
              </a:rPr>
              <a:t>Visual Studio</a:t>
            </a:r>
          </a:p>
          <a:p>
            <a:pPr algn="ctr" defTabSz="621557" fontAlgn="base">
              <a:lnSpc>
                <a:spcPct val="90000"/>
              </a:lnSpc>
              <a:spcBef>
                <a:spcPct val="0"/>
              </a:spcBef>
              <a:spcAft>
                <a:spcPct val="0"/>
              </a:spcAft>
              <a:defRPr/>
            </a:pPr>
            <a:r>
              <a:rPr lang="en-US" sz="915" dirty="0">
                <a:solidFill>
                  <a:srgbClr val="FFFFFF"/>
                </a:solidFill>
                <a:latin typeface="Segoe UI Semibold"/>
                <a:cs typeface="Segoe UI" pitchFamily="34" charset="0"/>
              </a:rPr>
              <a:t>Code</a:t>
            </a:r>
          </a:p>
        </p:txBody>
      </p:sp>
      <p:sp>
        <p:nvSpPr>
          <p:cNvPr id="58" name="Rectangle 57">
            <a:extLst>
              <a:ext uri="{FF2B5EF4-FFF2-40B4-BE49-F238E27FC236}">
                <a16:creationId xmlns:a16="http://schemas.microsoft.com/office/drawing/2014/main" id="{9F0E9332-68D4-455A-899E-DB89CED6F4E3}"/>
              </a:ext>
            </a:extLst>
          </p:cNvPr>
          <p:cNvSpPr/>
          <p:nvPr/>
        </p:nvSpPr>
        <p:spPr bwMode="auto">
          <a:xfrm>
            <a:off x="4480779" y="3672792"/>
            <a:ext cx="6187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API</a:t>
            </a:r>
            <a:br>
              <a:rPr lang="en-US" sz="800">
                <a:solidFill>
                  <a:srgbClr val="FFFFFF"/>
                </a:solidFill>
                <a:latin typeface="Segoe UI Semibold"/>
                <a:cs typeface="Segoe UI" pitchFamily="34" charset="0"/>
              </a:rPr>
            </a:br>
            <a:r>
              <a:rPr lang="en-US" sz="800">
                <a:solidFill>
                  <a:srgbClr val="FFFFFF"/>
                </a:solidFill>
                <a:latin typeface="Segoe UI Semibold"/>
                <a:cs typeface="Segoe UI" pitchFamily="34" charset="0"/>
              </a:rPr>
              <a:t>Management</a:t>
            </a:r>
          </a:p>
        </p:txBody>
      </p:sp>
      <p:sp>
        <p:nvSpPr>
          <p:cNvPr id="59" name="Rectangle 58">
            <a:extLst>
              <a:ext uri="{FF2B5EF4-FFF2-40B4-BE49-F238E27FC236}">
                <a16:creationId xmlns:a16="http://schemas.microsoft.com/office/drawing/2014/main" id="{3C43DF3F-8048-4DA2-83C1-BC350364A983}"/>
              </a:ext>
            </a:extLst>
          </p:cNvPr>
          <p:cNvSpPr/>
          <p:nvPr/>
        </p:nvSpPr>
        <p:spPr bwMode="auto">
          <a:xfrm>
            <a:off x="5212871" y="3672792"/>
            <a:ext cx="4023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Function</a:t>
            </a:r>
          </a:p>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Apps</a:t>
            </a:r>
          </a:p>
        </p:txBody>
      </p:sp>
      <p:sp>
        <p:nvSpPr>
          <p:cNvPr id="60" name="Rectangle 59">
            <a:extLst>
              <a:ext uri="{FF2B5EF4-FFF2-40B4-BE49-F238E27FC236}">
                <a16:creationId xmlns:a16="http://schemas.microsoft.com/office/drawing/2014/main" id="{D7E75506-FA06-40E6-A39B-CC17A1CE3B79}"/>
              </a:ext>
            </a:extLst>
          </p:cNvPr>
          <p:cNvSpPr/>
          <p:nvPr/>
        </p:nvSpPr>
        <p:spPr bwMode="auto">
          <a:xfrm>
            <a:off x="5776191" y="3672792"/>
            <a:ext cx="556243"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Kubernetes </a:t>
            </a:r>
          </a:p>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Services</a:t>
            </a:r>
          </a:p>
        </p:txBody>
      </p:sp>
      <p:sp>
        <p:nvSpPr>
          <p:cNvPr id="64" name="Rectangle 63">
            <a:extLst>
              <a:ext uri="{FF2B5EF4-FFF2-40B4-BE49-F238E27FC236}">
                <a16:creationId xmlns:a16="http://schemas.microsoft.com/office/drawing/2014/main" id="{C030A8E6-0CDE-4F9F-B6C4-69F164040065}"/>
              </a:ext>
            </a:extLst>
          </p:cNvPr>
          <p:cNvSpPr/>
          <p:nvPr/>
        </p:nvSpPr>
        <p:spPr bwMode="auto">
          <a:xfrm>
            <a:off x="7265547" y="3672792"/>
            <a:ext cx="444032"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Cognitive</a:t>
            </a:r>
            <a:br>
              <a:rPr lang="en-US" sz="800">
                <a:solidFill>
                  <a:srgbClr val="FFFFFF"/>
                </a:solidFill>
                <a:latin typeface="Segoe UI Semibold"/>
                <a:cs typeface="Segoe UI" pitchFamily="34" charset="0"/>
              </a:rPr>
            </a:br>
            <a:r>
              <a:rPr lang="en-US" sz="800">
                <a:solidFill>
                  <a:srgbClr val="FFFFFF"/>
                </a:solidFill>
                <a:latin typeface="Segoe UI Semibold"/>
                <a:cs typeface="Segoe UI" pitchFamily="34" charset="0"/>
              </a:rPr>
              <a:t>Services</a:t>
            </a:r>
          </a:p>
        </p:txBody>
      </p:sp>
      <p:sp>
        <p:nvSpPr>
          <p:cNvPr id="11" name="AutoShape 3">
            <a:extLst>
              <a:ext uri="{FF2B5EF4-FFF2-40B4-BE49-F238E27FC236}">
                <a16:creationId xmlns:a16="http://schemas.microsoft.com/office/drawing/2014/main" id="{56D959A0-3624-48C9-B256-D6567D058905}"/>
              </a:ext>
              <a:ext uri="{C183D7F6-B498-43B3-948B-1728B52AA6E4}">
                <adec:decorative xmlns:adec="http://schemas.microsoft.com/office/drawing/2017/decorative" val="1"/>
              </a:ext>
            </a:extLst>
          </p:cNvPr>
          <p:cNvSpPr>
            <a:spLocks noChangeAspect="1" noChangeArrowheads="1" noTextEdit="1"/>
          </p:cNvSpPr>
          <p:nvPr/>
        </p:nvSpPr>
        <p:spPr bwMode="auto">
          <a:xfrm>
            <a:off x="5532344" y="3265241"/>
            <a:ext cx="265363" cy="2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51" tIns="30475" rIns="60951" bIns="30475" numCol="1" anchor="t" anchorCtr="0" compatLnSpc="1">
            <a:prstTxWarp prst="textNoShape">
              <a:avLst/>
            </a:prstTxWarp>
          </a:bodyPr>
          <a:lstStyle/>
          <a:p>
            <a:pPr algn="ctr" defTabSz="609512">
              <a:defRPr/>
            </a:pPr>
            <a:endParaRPr lang="en-US" sz="1200">
              <a:solidFill>
                <a:srgbClr val="FFFFFF"/>
              </a:solidFill>
              <a:latin typeface="Segoe UI"/>
            </a:endParaRPr>
          </a:p>
        </p:txBody>
      </p:sp>
      <p:pic>
        <p:nvPicPr>
          <p:cNvPr id="7" name="Graphic 6">
            <a:extLst>
              <a:ext uri="{FF2B5EF4-FFF2-40B4-BE49-F238E27FC236}">
                <a16:creationId xmlns:a16="http://schemas.microsoft.com/office/drawing/2014/main" id="{E83D309A-F2CA-0F41-ABA2-73039445D7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1398" y="3248336"/>
            <a:ext cx="351688" cy="343861"/>
          </a:xfrm>
          <a:prstGeom prst="rect">
            <a:avLst/>
          </a:prstGeom>
        </p:spPr>
      </p:pic>
      <p:sp>
        <p:nvSpPr>
          <p:cNvPr id="182" name="Rectangle 181">
            <a:extLst>
              <a:ext uri="{FF2B5EF4-FFF2-40B4-BE49-F238E27FC236}">
                <a16:creationId xmlns:a16="http://schemas.microsoft.com/office/drawing/2014/main" id="{100476BB-EBA7-6442-8311-1E5BBFB3EF38}"/>
              </a:ext>
            </a:extLst>
          </p:cNvPr>
          <p:cNvSpPr/>
          <p:nvPr/>
        </p:nvSpPr>
        <p:spPr bwMode="auto">
          <a:xfrm>
            <a:off x="6617559" y="3672792"/>
            <a:ext cx="27732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Logic </a:t>
            </a:r>
          </a:p>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Apps</a:t>
            </a:r>
          </a:p>
        </p:txBody>
      </p:sp>
      <p:pic>
        <p:nvPicPr>
          <p:cNvPr id="9" name="Graphic 8">
            <a:extLst>
              <a:ext uri="{FF2B5EF4-FFF2-40B4-BE49-F238E27FC236}">
                <a16:creationId xmlns:a16="http://schemas.microsoft.com/office/drawing/2014/main" id="{6C99171D-B562-AB48-BB5B-7BE6C3A5F1C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5431" y="3281493"/>
            <a:ext cx="305776" cy="298971"/>
          </a:xfrm>
          <a:prstGeom prst="rect">
            <a:avLst/>
          </a:prstGeom>
        </p:spPr>
      </p:pic>
      <p:sp>
        <p:nvSpPr>
          <p:cNvPr id="183" name="Rectangle 182">
            <a:extLst>
              <a:ext uri="{FF2B5EF4-FFF2-40B4-BE49-F238E27FC236}">
                <a16:creationId xmlns:a16="http://schemas.microsoft.com/office/drawing/2014/main" id="{573F21C2-FE7C-AF40-8E6D-A7848C3735AE}"/>
              </a:ext>
            </a:extLst>
          </p:cNvPr>
          <p:cNvSpPr/>
          <p:nvPr/>
        </p:nvSpPr>
        <p:spPr bwMode="auto">
          <a:xfrm>
            <a:off x="7961234" y="3672792"/>
            <a:ext cx="375103"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Bot </a:t>
            </a:r>
          </a:p>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Services</a:t>
            </a:r>
          </a:p>
        </p:txBody>
      </p:sp>
      <p:pic>
        <p:nvPicPr>
          <p:cNvPr id="22" name="Graphic 21">
            <a:extLst>
              <a:ext uri="{FF2B5EF4-FFF2-40B4-BE49-F238E27FC236}">
                <a16:creationId xmlns:a16="http://schemas.microsoft.com/office/drawing/2014/main" id="{A46A1EF6-09E6-FB4F-BCED-76979B84330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8757" y="3246480"/>
            <a:ext cx="335709" cy="328237"/>
          </a:xfrm>
          <a:prstGeom prst="rect">
            <a:avLst/>
          </a:prstGeom>
        </p:spPr>
      </p:pic>
      <p:sp>
        <p:nvSpPr>
          <p:cNvPr id="184" name="Rectangle 183">
            <a:extLst>
              <a:ext uri="{FF2B5EF4-FFF2-40B4-BE49-F238E27FC236}">
                <a16:creationId xmlns:a16="http://schemas.microsoft.com/office/drawing/2014/main" id="{4A7888E3-A898-B345-9B0C-FA80C611B816}"/>
              </a:ext>
            </a:extLst>
          </p:cNvPr>
          <p:cNvSpPr/>
          <p:nvPr/>
        </p:nvSpPr>
        <p:spPr bwMode="auto">
          <a:xfrm>
            <a:off x="3924861" y="3672792"/>
            <a:ext cx="37831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Analysis</a:t>
            </a:r>
          </a:p>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Services</a:t>
            </a:r>
          </a:p>
        </p:txBody>
      </p:sp>
      <p:pic>
        <p:nvPicPr>
          <p:cNvPr id="5" name="Graphic 4">
            <a:extLst>
              <a:ext uri="{FF2B5EF4-FFF2-40B4-BE49-F238E27FC236}">
                <a16:creationId xmlns:a16="http://schemas.microsoft.com/office/drawing/2014/main" id="{21C67CCD-BA36-4E6C-8B1B-79A5A36BB1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47758" y="3270009"/>
            <a:ext cx="298401" cy="298401"/>
          </a:xfrm>
          <a:prstGeom prst="rect">
            <a:avLst/>
          </a:prstGeom>
        </p:spPr>
      </p:pic>
      <p:pic>
        <p:nvPicPr>
          <p:cNvPr id="19" name="Graphic 18">
            <a:extLst>
              <a:ext uri="{FF2B5EF4-FFF2-40B4-BE49-F238E27FC236}">
                <a16:creationId xmlns:a16="http://schemas.microsoft.com/office/drawing/2014/main" id="{9FAF395A-62BA-47FE-AD31-35870519522C}"/>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87012" y="3279945"/>
            <a:ext cx="265363" cy="265363"/>
          </a:xfrm>
          <a:prstGeom prst="rect">
            <a:avLst/>
          </a:prstGeom>
        </p:spPr>
      </p:pic>
      <p:pic>
        <p:nvPicPr>
          <p:cNvPr id="26" name="Graphic 25">
            <a:extLst>
              <a:ext uri="{FF2B5EF4-FFF2-40B4-BE49-F238E27FC236}">
                <a16:creationId xmlns:a16="http://schemas.microsoft.com/office/drawing/2014/main" id="{4F6C3350-22AC-4801-9F61-275F57B9421A}"/>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29600" y="3262076"/>
            <a:ext cx="306331" cy="306331"/>
          </a:xfrm>
          <a:prstGeom prst="rect">
            <a:avLst/>
          </a:prstGeom>
        </p:spPr>
      </p:pic>
      <p:grpSp>
        <p:nvGrpSpPr>
          <p:cNvPr id="4" name="Group 3">
            <a:extLst>
              <a:ext uri="{FF2B5EF4-FFF2-40B4-BE49-F238E27FC236}">
                <a16:creationId xmlns:a16="http://schemas.microsoft.com/office/drawing/2014/main" id="{0FD6857C-1D2D-0B66-A928-C083FF087DFB}"/>
              </a:ext>
            </a:extLst>
          </p:cNvPr>
          <p:cNvGrpSpPr/>
          <p:nvPr/>
        </p:nvGrpSpPr>
        <p:grpSpPr>
          <a:xfrm>
            <a:off x="3125625" y="2269136"/>
            <a:ext cx="1158805" cy="660265"/>
            <a:chOff x="3105745" y="2265160"/>
            <a:chExt cx="1158805" cy="660265"/>
          </a:xfrm>
        </p:grpSpPr>
        <p:sp>
          <p:nvSpPr>
            <p:cNvPr id="91" name="Rectangle 1231">
              <a:extLst>
                <a:ext uri="{FF2B5EF4-FFF2-40B4-BE49-F238E27FC236}">
                  <a16:creationId xmlns:a16="http://schemas.microsoft.com/office/drawing/2014/main" id="{55781E89-2A0F-9847-AB6A-409973593EB3}"/>
                </a:ext>
              </a:extLst>
            </p:cNvPr>
            <p:cNvSpPr/>
            <p:nvPr/>
          </p:nvSpPr>
          <p:spPr>
            <a:xfrm>
              <a:off x="3105745" y="2716208"/>
              <a:ext cx="1158805" cy="209217"/>
            </a:xfrm>
            <a:prstGeom prst="rect">
              <a:avLst/>
            </a:prstGeom>
          </p:spPr>
          <p:txBody>
            <a:bodyPr wrap="square" lIns="0" tIns="0" rIns="0" bIns="0">
              <a:noAutofit/>
            </a:bodyPr>
            <a:lstStyle/>
            <a:p>
              <a:pPr algn="ctr" defTabSz="574194">
                <a:defRPr/>
              </a:pPr>
              <a:r>
                <a:rPr lang="en-US" sz="800" dirty="0">
                  <a:solidFill>
                    <a:srgbClr val="FFFFFF"/>
                  </a:solidFill>
                  <a:latin typeface="Segoe UI Semibold" panose="020B0702040204020203" pitchFamily="34" charset="0"/>
                  <a:cs typeface="Segoe UI Semibold" panose="020B0702040204020203" pitchFamily="34" charset="0"/>
                </a:rPr>
                <a:t>Power Apps</a:t>
              </a:r>
            </a:p>
            <a:p>
              <a:pPr algn="ctr" defTabSz="574194">
                <a:defRPr/>
              </a:pPr>
              <a:r>
                <a:rPr lang="en-GB" sz="800" dirty="0">
                  <a:solidFill>
                    <a:srgbClr val="75757A"/>
                  </a:solidFill>
                  <a:latin typeface="Segoe UI"/>
                  <a:cs typeface="Segoe UI Semibold" panose="020B0702040204020203" pitchFamily="34" charset="0"/>
                </a:rPr>
                <a:t>Application development </a:t>
              </a:r>
            </a:p>
            <a:p>
              <a:pPr algn="ctr" defTabSz="574194">
                <a:defRPr/>
              </a:pPr>
              <a:endParaRPr lang="en-US" sz="800" dirty="0">
                <a:solidFill>
                  <a:srgbClr val="FFFFFF"/>
                </a:solidFill>
                <a:latin typeface="Segoe UI Semibold" panose="020B0702040204020203" pitchFamily="34" charset="0"/>
                <a:cs typeface="Segoe UI Semibold" panose="020B0702040204020203" pitchFamily="34" charset="0"/>
              </a:endParaRPr>
            </a:p>
          </p:txBody>
        </p:sp>
        <p:pic>
          <p:nvPicPr>
            <p:cNvPr id="94" name="Picture 2">
              <a:extLst>
                <a:ext uri="{FF2B5EF4-FFF2-40B4-BE49-F238E27FC236}">
                  <a16:creationId xmlns:a16="http://schemas.microsoft.com/office/drawing/2014/main" id="{2D57101E-E566-B54C-AECC-B885CD9E856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73078" y="2265160"/>
              <a:ext cx="410716" cy="395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EAD7E2C9-7824-FBF7-6D16-1B3A6A71E31F}"/>
              </a:ext>
            </a:extLst>
          </p:cNvPr>
          <p:cNvGrpSpPr/>
          <p:nvPr/>
        </p:nvGrpSpPr>
        <p:grpSpPr>
          <a:xfrm>
            <a:off x="4339649" y="2259415"/>
            <a:ext cx="1105585" cy="675293"/>
            <a:chOff x="9662117" y="1593231"/>
            <a:chExt cx="1658377" cy="1012940"/>
          </a:xfrm>
        </p:grpSpPr>
        <p:sp>
          <p:nvSpPr>
            <p:cNvPr id="92" name="Rectangle 1231">
              <a:extLst>
                <a:ext uri="{FF2B5EF4-FFF2-40B4-BE49-F238E27FC236}">
                  <a16:creationId xmlns:a16="http://schemas.microsoft.com/office/drawing/2014/main" id="{D1D1A86A-0216-354D-B31D-2367330CFEC2}"/>
                </a:ext>
              </a:extLst>
            </p:cNvPr>
            <p:cNvSpPr/>
            <p:nvPr/>
          </p:nvSpPr>
          <p:spPr>
            <a:xfrm>
              <a:off x="9662117" y="2292346"/>
              <a:ext cx="1658377" cy="313825"/>
            </a:xfrm>
            <a:prstGeom prst="rect">
              <a:avLst/>
            </a:prstGeom>
          </p:spPr>
          <p:txBody>
            <a:bodyPr wrap="square" lIns="0" tIns="0" rIns="0" bIns="0">
              <a:noAutofit/>
            </a:bodyPr>
            <a:lstStyle/>
            <a:p>
              <a:pPr algn="ctr" defTabSz="574194">
                <a:defRPr/>
              </a:pPr>
              <a:r>
                <a:rPr lang="en-US" sz="800" dirty="0">
                  <a:solidFill>
                    <a:srgbClr val="FFFFFF"/>
                  </a:solidFill>
                  <a:latin typeface="Segoe UI Semibold" panose="020B0702040204020203" pitchFamily="34" charset="0"/>
                  <a:cs typeface="Segoe UI Semibold" panose="020B0702040204020203" pitchFamily="34" charset="0"/>
                </a:rPr>
                <a:t>Power Automate</a:t>
              </a:r>
            </a:p>
            <a:p>
              <a:pPr algn="ctr" defTabSz="574194">
                <a:defRPr/>
              </a:pPr>
              <a:r>
                <a:rPr lang="en-GB" sz="800" dirty="0">
                  <a:solidFill>
                    <a:srgbClr val="75757A"/>
                  </a:solidFill>
                  <a:latin typeface="Segoe UI"/>
                  <a:cs typeface="Segoe UI Semibold" panose="020B0702040204020203" pitchFamily="34" charset="0"/>
                </a:rPr>
                <a:t>Workflow automation</a:t>
              </a:r>
              <a:endParaRPr lang="en-US" sz="800" dirty="0">
                <a:solidFill>
                  <a:srgbClr val="75757A"/>
                </a:solidFill>
                <a:latin typeface="Segoe UI Semibold" panose="020B0702040204020203" pitchFamily="34" charset="0"/>
                <a:cs typeface="Segoe UI Semibold" panose="020B0702040204020203" pitchFamily="34" charset="0"/>
              </a:endParaRPr>
            </a:p>
          </p:txBody>
        </p:sp>
        <p:pic>
          <p:nvPicPr>
            <p:cNvPr id="95" name="Picture 4">
              <a:extLst>
                <a:ext uri="{FF2B5EF4-FFF2-40B4-BE49-F238E27FC236}">
                  <a16:creationId xmlns:a16="http://schemas.microsoft.com/office/drawing/2014/main" id="{55F7BF37-3E8B-3444-BF2A-5E9193E0DC2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68878" y="1593231"/>
              <a:ext cx="616074" cy="5928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298C0CCB-B2E6-3BF3-63FC-ED06C0BF0527}"/>
              </a:ext>
            </a:extLst>
          </p:cNvPr>
          <p:cNvGrpSpPr/>
          <p:nvPr/>
        </p:nvGrpSpPr>
        <p:grpSpPr>
          <a:xfrm>
            <a:off x="5335969" y="2299423"/>
            <a:ext cx="1105585" cy="645179"/>
            <a:chOff x="5322548" y="1638402"/>
            <a:chExt cx="1658377" cy="967769"/>
          </a:xfrm>
        </p:grpSpPr>
        <p:sp>
          <p:nvSpPr>
            <p:cNvPr id="90" name="Rectangle 1231">
              <a:extLst>
                <a:ext uri="{FF2B5EF4-FFF2-40B4-BE49-F238E27FC236}">
                  <a16:creationId xmlns:a16="http://schemas.microsoft.com/office/drawing/2014/main" id="{ADA640AF-CA60-B742-A850-35EE1DEDE29A}"/>
                </a:ext>
              </a:extLst>
            </p:cNvPr>
            <p:cNvSpPr/>
            <p:nvPr/>
          </p:nvSpPr>
          <p:spPr>
            <a:xfrm>
              <a:off x="5322548" y="2292346"/>
              <a:ext cx="1658377" cy="313825"/>
            </a:xfrm>
            <a:prstGeom prst="rect">
              <a:avLst/>
            </a:prstGeom>
          </p:spPr>
          <p:txBody>
            <a:bodyPr wrap="square" lIns="0" tIns="0" rIns="0" bIns="0">
              <a:noAutofit/>
            </a:bodyPr>
            <a:lstStyle/>
            <a:p>
              <a:pPr algn="ctr" defTabSz="574194">
                <a:defRPr/>
              </a:pPr>
              <a:r>
                <a:rPr lang="en-US" sz="800" dirty="0">
                  <a:solidFill>
                    <a:srgbClr val="FFFFFF"/>
                  </a:solidFill>
                  <a:latin typeface="Segoe UI Semibold" panose="020B0702040204020203" pitchFamily="34" charset="0"/>
                  <a:cs typeface="Segoe UI Semibold" panose="020B0702040204020203" pitchFamily="34" charset="0"/>
                </a:rPr>
                <a:t>Power BI</a:t>
              </a:r>
            </a:p>
            <a:p>
              <a:pPr algn="ctr" defTabSz="574194">
                <a:defRPr/>
              </a:pPr>
              <a:r>
                <a:rPr lang="en-GB" sz="800" dirty="0">
                  <a:solidFill>
                    <a:srgbClr val="75757A"/>
                  </a:solidFill>
                  <a:latin typeface="Segoe UI"/>
                  <a:cs typeface="Segoe UI Semibold" panose="020B0702040204020203" pitchFamily="34" charset="0"/>
                </a:rPr>
                <a:t>Business analytics</a:t>
              </a:r>
            </a:p>
            <a:p>
              <a:pPr algn="ctr" defTabSz="574194">
                <a:defRPr/>
              </a:pPr>
              <a:endParaRPr lang="en-US" sz="800" dirty="0">
                <a:solidFill>
                  <a:srgbClr val="FFFFFF"/>
                </a:solidFill>
                <a:latin typeface="Segoe UI Semibold" panose="020B0702040204020203" pitchFamily="34" charset="0"/>
                <a:cs typeface="Segoe UI Semibold" panose="020B0702040204020203" pitchFamily="34" charset="0"/>
              </a:endParaRPr>
            </a:p>
          </p:txBody>
        </p:sp>
        <p:pic>
          <p:nvPicPr>
            <p:cNvPr id="96" name="Picture 6">
              <a:extLst>
                <a:ext uri="{FF2B5EF4-FFF2-40B4-BE49-F238E27FC236}">
                  <a16:creationId xmlns:a16="http://schemas.microsoft.com/office/drawing/2014/main" id="{780A5179-EB25-BF49-BA13-CB35DBF30A8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33406" y="1638402"/>
              <a:ext cx="616074" cy="5928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4318BFD5-9747-AD8B-17A3-4FEA3ED1DA23}"/>
              </a:ext>
            </a:extLst>
          </p:cNvPr>
          <p:cNvGrpSpPr/>
          <p:nvPr/>
        </p:nvGrpSpPr>
        <p:grpSpPr>
          <a:xfrm>
            <a:off x="7488674" y="2299423"/>
            <a:ext cx="1209313" cy="645235"/>
            <a:chOff x="11329597" y="1638318"/>
            <a:chExt cx="1813970" cy="967853"/>
          </a:xfrm>
        </p:grpSpPr>
        <p:sp>
          <p:nvSpPr>
            <p:cNvPr id="93" name="Rectangle 1236">
              <a:extLst>
                <a:ext uri="{FF2B5EF4-FFF2-40B4-BE49-F238E27FC236}">
                  <a16:creationId xmlns:a16="http://schemas.microsoft.com/office/drawing/2014/main" id="{36B69894-1A74-2545-A1F1-638DAAA300CD}"/>
                </a:ext>
              </a:extLst>
            </p:cNvPr>
            <p:cNvSpPr/>
            <p:nvPr/>
          </p:nvSpPr>
          <p:spPr>
            <a:xfrm>
              <a:off x="11329597" y="2292346"/>
              <a:ext cx="1813970" cy="313825"/>
            </a:xfrm>
            <a:prstGeom prst="rect">
              <a:avLst/>
            </a:prstGeom>
          </p:spPr>
          <p:txBody>
            <a:bodyPr wrap="square" lIns="0" tIns="0" rIns="0" bIns="0">
              <a:noAutofit/>
            </a:bodyPr>
            <a:lstStyle/>
            <a:p>
              <a:pPr algn="ctr" defTabSz="574194">
                <a:defRPr/>
              </a:pPr>
              <a:r>
                <a:rPr lang="en-US" sz="800" dirty="0">
                  <a:solidFill>
                    <a:srgbClr val="FFFFFF"/>
                  </a:solidFill>
                  <a:latin typeface="Segoe UI Semibold" panose="020B0702040204020203" pitchFamily="34" charset="0"/>
                  <a:cs typeface="Segoe UI Semibold" panose="020B0702040204020203" pitchFamily="34" charset="0"/>
                </a:rPr>
                <a:t>Power Virtual Agents</a:t>
              </a:r>
            </a:p>
            <a:p>
              <a:pPr algn="ctr" defTabSz="574194">
                <a:defRPr/>
              </a:pPr>
              <a:r>
                <a:rPr lang="en-US" sz="800" dirty="0">
                  <a:solidFill>
                    <a:srgbClr val="75757A"/>
                  </a:solidFill>
                  <a:latin typeface="Segoe UI"/>
                  <a:cs typeface="Segoe UI Semibold" panose="020B0702040204020203" pitchFamily="34" charset="0"/>
                </a:rPr>
                <a:t>Intelligent virtual agents</a:t>
              </a:r>
            </a:p>
          </p:txBody>
        </p:sp>
        <p:pic>
          <p:nvPicPr>
            <p:cNvPr id="97" name="Picture 10">
              <a:extLst>
                <a:ext uri="{FF2B5EF4-FFF2-40B4-BE49-F238E27FC236}">
                  <a16:creationId xmlns:a16="http://schemas.microsoft.com/office/drawing/2014/main" id="{A1E4F1BA-0823-F74C-BED3-2A5535E7F17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065632" y="1638318"/>
              <a:ext cx="614784" cy="5915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12330F28-F830-4745-A049-205DF21FB042}"/>
              </a:ext>
            </a:extLst>
          </p:cNvPr>
          <p:cNvSpPr/>
          <p:nvPr/>
        </p:nvSpPr>
        <p:spPr bwMode="auto">
          <a:xfrm>
            <a:off x="5259933" y="5205639"/>
            <a:ext cx="1917192" cy="1408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557" fontAlgn="base">
              <a:spcBef>
                <a:spcPct val="0"/>
              </a:spcBef>
              <a:spcAft>
                <a:spcPct val="0"/>
              </a:spcAft>
              <a:defRPr/>
            </a:pPr>
            <a:r>
              <a:rPr lang="en-US" sz="915" dirty="0">
                <a:solidFill>
                  <a:srgbClr val="FFFFFF"/>
                </a:solidFill>
                <a:latin typeface="Segoe UI Semibold"/>
                <a:ea typeface="Segoe UI" pitchFamily="34" charset="0"/>
                <a:cs typeface="Segoe UI Semibold" panose="020B0702040204020203" pitchFamily="34" charset="0"/>
              </a:rPr>
              <a:t>Fusion Team (All devs and business)</a:t>
            </a:r>
          </a:p>
        </p:txBody>
      </p:sp>
      <p:pic>
        <p:nvPicPr>
          <p:cNvPr id="3" name="Picture 2" descr="See the source image">
            <a:extLst>
              <a:ext uri="{FF2B5EF4-FFF2-40B4-BE49-F238E27FC236}">
                <a16:creationId xmlns:a16="http://schemas.microsoft.com/office/drawing/2014/main" id="{4EAB5FDA-1723-4062-81A6-86A6E9739A3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8485" y="4023353"/>
            <a:ext cx="328235" cy="32823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0821BAD7-14A8-4803-A7DD-7BB4D79BB7C7}"/>
              </a:ext>
              <a:ext uri="{C183D7F6-B498-43B3-948B-1728B52AA6E4}">
                <adec:decorative xmlns:adec="http://schemas.microsoft.com/office/drawing/2017/decorative" val="1"/>
              </a:ext>
            </a:extLst>
          </p:cNvPr>
          <p:cNvGrpSpPr/>
          <p:nvPr/>
        </p:nvGrpSpPr>
        <p:grpSpPr>
          <a:xfrm>
            <a:off x="2247074" y="3100025"/>
            <a:ext cx="610210" cy="1796295"/>
            <a:chOff x="794130" y="2292342"/>
            <a:chExt cx="633253" cy="2525151"/>
          </a:xfrm>
        </p:grpSpPr>
        <p:grpSp>
          <p:nvGrpSpPr>
            <p:cNvPr id="21" name="Group 20">
              <a:extLst>
                <a:ext uri="{FF2B5EF4-FFF2-40B4-BE49-F238E27FC236}">
                  <a16:creationId xmlns:a16="http://schemas.microsoft.com/office/drawing/2014/main" id="{ECDB1F05-9D1F-47B6-97C1-EF23864824B0}"/>
                </a:ext>
              </a:extLst>
            </p:cNvPr>
            <p:cNvGrpSpPr/>
            <p:nvPr/>
          </p:nvGrpSpPr>
          <p:grpSpPr>
            <a:xfrm>
              <a:off x="806289" y="3073609"/>
              <a:ext cx="621094" cy="1743884"/>
              <a:chOff x="759907" y="3073609"/>
              <a:chExt cx="621094" cy="1743884"/>
            </a:xfrm>
          </p:grpSpPr>
          <p:grpSp>
            <p:nvGrpSpPr>
              <p:cNvPr id="18" name="Group 17">
                <a:extLst>
                  <a:ext uri="{FF2B5EF4-FFF2-40B4-BE49-F238E27FC236}">
                    <a16:creationId xmlns:a16="http://schemas.microsoft.com/office/drawing/2014/main" id="{8104BCF9-A493-41E0-8C8B-511FBFC7DC50}"/>
                  </a:ext>
                </a:extLst>
              </p:cNvPr>
              <p:cNvGrpSpPr/>
              <p:nvPr/>
            </p:nvGrpSpPr>
            <p:grpSpPr>
              <a:xfrm>
                <a:off x="759907" y="3673796"/>
                <a:ext cx="621094" cy="1143697"/>
                <a:chOff x="845446" y="4223445"/>
                <a:chExt cx="621094" cy="1143697"/>
              </a:xfrm>
            </p:grpSpPr>
            <p:sp>
              <p:nvSpPr>
                <p:cNvPr id="48" name="Rectangle 47">
                  <a:extLst>
                    <a:ext uri="{FF2B5EF4-FFF2-40B4-BE49-F238E27FC236}">
                      <a16:creationId xmlns:a16="http://schemas.microsoft.com/office/drawing/2014/main" id="{46042EAB-83B1-481A-8F09-823C81864ED9}"/>
                    </a:ext>
                  </a:extLst>
                </p:cNvPr>
                <p:cNvSpPr/>
                <p:nvPr/>
              </p:nvSpPr>
              <p:spPr bwMode="auto">
                <a:xfrm>
                  <a:off x="928812" y="4971259"/>
                  <a:ext cx="432520" cy="3958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621557" fontAlgn="base">
                    <a:spcBef>
                      <a:spcPct val="0"/>
                    </a:spcBef>
                    <a:spcAft>
                      <a:spcPct val="0"/>
                    </a:spcAft>
                    <a:defRPr/>
                  </a:pPr>
                  <a:r>
                    <a:rPr lang="en-US" sz="915">
                      <a:solidFill>
                        <a:srgbClr val="FFFFFF"/>
                      </a:solidFill>
                      <a:latin typeface="Segoe UI Semibold"/>
                      <a:ea typeface="Segoe UI" pitchFamily="34" charset="0"/>
                      <a:cs typeface="Segoe UI Semibold" panose="020B0702040204020203" pitchFamily="34" charset="0"/>
                    </a:rPr>
                    <a:t>Azure</a:t>
                  </a:r>
                </a:p>
                <a:p>
                  <a:pPr algn="ctr" defTabSz="621557" fontAlgn="base">
                    <a:spcBef>
                      <a:spcPct val="0"/>
                    </a:spcBef>
                    <a:spcAft>
                      <a:spcPct val="0"/>
                    </a:spcAft>
                    <a:defRPr/>
                  </a:pPr>
                  <a:r>
                    <a:rPr lang="en-US" sz="915">
                      <a:solidFill>
                        <a:srgbClr val="FFFFFF"/>
                      </a:solidFill>
                      <a:latin typeface="Segoe UI Semibold"/>
                      <a:ea typeface="Segoe UI" pitchFamily="34" charset="0"/>
                      <a:cs typeface="Segoe UI Semibold" panose="020B0702040204020203" pitchFamily="34" charset="0"/>
                    </a:rPr>
                    <a:t>DevOps</a:t>
                  </a:r>
                </a:p>
              </p:txBody>
            </p:sp>
            <p:pic>
              <p:nvPicPr>
                <p:cNvPr id="38" name="Graphic 37">
                  <a:extLst>
                    <a:ext uri="{FF2B5EF4-FFF2-40B4-BE49-F238E27FC236}">
                      <a16:creationId xmlns:a16="http://schemas.microsoft.com/office/drawing/2014/main" id="{819DED3B-8373-4651-8EC4-44D13CCAF3A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5446" y="4223445"/>
                  <a:ext cx="621094" cy="621094"/>
                </a:xfrm>
                <a:prstGeom prst="rect">
                  <a:avLst/>
                </a:prstGeom>
              </p:spPr>
            </p:pic>
          </p:grpSp>
          <p:sp>
            <p:nvSpPr>
              <p:cNvPr id="8" name="Rectangle 7">
                <a:extLst>
                  <a:ext uri="{FF2B5EF4-FFF2-40B4-BE49-F238E27FC236}">
                    <a16:creationId xmlns:a16="http://schemas.microsoft.com/office/drawing/2014/main" id="{E1442F5C-8E36-412E-866E-38AD0539C1EE}"/>
                  </a:ext>
                </a:extLst>
              </p:cNvPr>
              <p:cNvSpPr/>
              <p:nvPr/>
            </p:nvSpPr>
            <p:spPr bwMode="auto">
              <a:xfrm>
                <a:off x="870243" y="3073609"/>
                <a:ext cx="394259" cy="1979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621557" fontAlgn="base">
                  <a:spcBef>
                    <a:spcPct val="0"/>
                  </a:spcBef>
                  <a:spcAft>
                    <a:spcPct val="0"/>
                  </a:spcAft>
                  <a:defRPr/>
                </a:pPr>
                <a:r>
                  <a:rPr lang="en-US" sz="915">
                    <a:solidFill>
                      <a:srgbClr val="FFFFFF"/>
                    </a:solidFill>
                    <a:latin typeface="Segoe UI Semibold"/>
                    <a:ea typeface="Segoe UI" pitchFamily="34" charset="0"/>
                    <a:cs typeface="Segoe UI Semibold" panose="020B0702040204020203" pitchFamily="34" charset="0"/>
                  </a:rPr>
                  <a:t>GitHub</a:t>
                </a:r>
              </a:p>
            </p:txBody>
          </p:sp>
        </p:grpSp>
        <p:grpSp>
          <p:nvGrpSpPr>
            <p:cNvPr id="27" name="Group 26">
              <a:extLst>
                <a:ext uri="{FF2B5EF4-FFF2-40B4-BE49-F238E27FC236}">
                  <a16:creationId xmlns:a16="http://schemas.microsoft.com/office/drawing/2014/main" id="{386A4426-BA5D-4221-8A67-CD92FFDFD67B}"/>
                </a:ext>
              </a:extLst>
            </p:cNvPr>
            <p:cNvGrpSpPr/>
            <p:nvPr/>
          </p:nvGrpSpPr>
          <p:grpSpPr>
            <a:xfrm>
              <a:off x="794130" y="2292342"/>
              <a:ext cx="624765" cy="641132"/>
              <a:chOff x="802657" y="2038144"/>
              <a:chExt cx="587046" cy="587046"/>
            </a:xfrm>
          </p:grpSpPr>
          <p:sp>
            <p:nvSpPr>
              <p:cNvPr id="16" name="Oval 15">
                <a:extLst>
                  <a:ext uri="{FF2B5EF4-FFF2-40B4-BE49-F238E27FC236}">
                    <a16:creationId xmlns:a16="http://schemas.microsoft.com/office/drawing/2014/main" id="{B7ECC5A4-778A-44A4-82E4-BF7DF59CBFF6}"/>
                  </a:ext>
                </a:extLst>
              </p:cNvPr>
              <p:cNvSpPr/>
              <p:nvPr/>
            </p:nvSpPr>
            <p:spPr bwMode="auto">
              <a:xfrm>
                <a:off x="811738" y="2051426"/>
                <a:ext cx="558009" cy="5547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ctr" defTabSz="621677" fontAlgn="base">
                  <a:lnSpc>
                    <a:spcPct val="90000"/>
                  </a:lnSpc>
                  <a:spcBef>
                    <a:spcPct val="0"/>
                  </a:spcBef>
                  <a:spcAft>
                    <a:spcPct val="0"/>
                  </a:spcAft>
                  <a:defRPr/>
                </a:pPr>
                <a:endParaRPr lang="en-US" sz="16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 name="Graphic 24">
                <a:extLst>
                  <a:ext uri="{FF2B5EF4-FFF2-40B4-BE49-F238E27FC236}">
                    <a16:creationId xmlns:a16="http://schemas.microsoft.com/office/drawing/2014/main" id="{EC7F3047-E20E-48AB-9926-36D29C559FA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02657" y="2038144"/>
                <a:ext cx="587046" cy="587046"/>
              </a:xfrm>
              <a:prstGeom prst="rect">
                <a:avLst/>
              </a:prstGeom>
            </p:spPr>
          </p:pic>
        </p:grpSp>
      </p:grpSp>
      <p:sp>
        <p:nvSpPr>
          <p:cNvPr id="78" name="Rectangle 77">
            <a:extLst>
              <a:ext uri="{FF2B5EF4-FFF2-40B4-BE49-F238E27FC236}">
                <a16:creationId xmlns:a16="http://schemas.microsoft.com/office/drawing/2014/main" id="{C542E0D6-BED6-4BAF-A663-F1998B8DA480}"/>
              </a:ext>
            </a:extLst>
          </p:cNvPr>
          <p:cNvSpPr/>
          <p:nvPr/>
        </p:nvSpPr>
        <p:spPr bwMode="auto">
          <a:xfrm>
            <a:off x="5979509" y="4614416"/>
            <a:ext cx="431208"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SQL </a:t>
            </a:r>
          </a:p>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Database</a:t>
            </a:r>
          </a:p>
        </p:txBody>
      </p:sp>
      <p:sp>
        <p:nvSpPr>
          <p:cNvPr id="79" name="Rectangle 78">
            <a:extLst>
              <a:ext uri="{FF2B5EF4-FFF2-40B4-BE49-F238E27FC236}">
                <a16:creationId xmlns:a16="http://schemas.microsoft.com/office/drawing/2014/main" id="{5A5F6E72-1A5C-435D-990E-0A6C75C76AF4}"/>
              </a:ext>
            </a:extLst>
          </p:cNvPr>
          <p:cNvSpPr/>
          <p:nvPr/>
        </p:nvSpPr>
        <p:spPr bwMode="auto">
          <a:xfrm>
            <a:off x="7646288" y="4614416"/>
            <a:ext cx="431208"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Cosmos </a:t>
            </a:r>
          </a:p>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Database</a:t>
            </a:r>
          </a:p>
        </p:txBody>
      </p:sp>
      <p:sp>
        <p:nvSpPr>
          <p:cNvPr id="80" name="Rectangle 79">
            <a:extLst>
              <a:ext uri="{FF2B5EF4-FFF2-40B4-BE49-F238E27FC236}">
                <a16:creationId xmlns:a16="http://schemas.microsoft.com/office/drawing/2014/main" id="{C5FD27E3-7C8E-4ADC-9353-044C3D70F30F}"/>
              </a:ext>
            </a:extLst>
          </p:cNvPr>
          <p:cNvSpPr/>
          <p:nvPr/>
        </p:nvSpPr>
        <p:spPr bwMode="auto">
          <a:xfrm>
            <a:off x="6766412" y="4614416"/>
            <a:ext cx="524182"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21557" fontAlgn="base">
              <a:lnSpc>
                <a:spcPct val="90000"/>
              </a:lnSpc>
              <a:spcBef>
                <a:spcPct val="0"/>
              </a:spcBef>
              <a:spcAft>
                <a:spcPct val="0"/>
              </a:spcAft>
              <a:defRPr/>
            </a:pPr>
            <a:r>
              <a:rPr lang="en-US" sz="800">
                <a:solidFill>
                  <a:srgbClr val="FFFFFF"/>
                </a:solidFill>
                <a:latin typeface="Segoe UI Semibold"/>
                <a:cs typeface="Segoe UI" pitchFamily="34" charset="0"/>
              </a:rPr>
              <a:t>SQL Data</a:t>
            </a:r>
            <a:br>
              <a:rPr lang="en-US" sz="800">
                <a:solidFill>
                  <a:srgbClr val="FFFFFF"/>
                </a:solidFill>
                <a:latin typeface="Segoe UI Semibold"/>
                <a:cs typeface="Segoe UI" pitchFamily="34" charset="0"/>
              </a:rPr>
            </a:br>
            <a:r>
              <a:rPr lang="en-US" sz="800">
                <a:solidFill>
                  <a:srgbClr val="FFFFFF"/>
                </a:solidFill>
                <a:latin typeface="Segoe UI Semibold"/>
                <a:cs typeface="Segoe UI" pitchFamily="34" charset="0"/>
              </a:rPr>
              <a:t>Warehouse</a:t>
            </a:r>
          </a:p>
        </p:txBody>
      </p:sp>
      <p:sp>
        <p:nvSpPr>
          <p:cNvPr id="70" name="Rectangle 69">
            <a:extLst>
              <a:ext uri="{FF2B5EF4-FFF2-40B4-BE49-F238E27FC236}">
                <a16:creationId xmlns:a16="http://schemas.microsoft.com/office/drawing/2014/main" id="{702D9F4B-460E-440B-A6CF-D3A23EABC9A0}"/>
              </a:ext>
            </a:extLst>
          </p:cNvPr>
          <p:cNvSpPr/>
          <p:nvPr/>
        </p:nvSpPr>
        <p:spPr bwMode="auto">
          <a:xfrm>
            <a:off x="5084382" y="4614414"/>
            <a:ext cx="47609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557" fontAlgn="base">
              <a:spcBef>
                <a:spcPct val="0"/>
              </a:spcBef>
              <a:spcAft>
                <a:spcPct val="0"/>
              </a:spcAft>
              <a:defRPr/>
            </a:pPr>
            <a:r>
              <a:rPr lang="en-US" sz="800">
                <a:solidFill>
                  <a:srgbClr val="FFFFFF"/>
                </a:solidFill>
                <a:latin typeface="Segoe UI Semibold"/>
                <a:ea typeface="Segoe UI" pitchFamily="34" charset="0"/>
                <a:cs typeface="Segoe UI Semibold" panose="020B0702040204020203" pitchFamily="34" charset="0"/>
              </a:rPr>
              <a:t>Microsoft </a:t>
            </a:r>
          </a:p>
          <a:p>
            <a:pPr algn="ctr" defTabSz="621557" fontAlgn="base">
              <a:spcBef>
                <a:spcPct val="0"/>
              </a:spcBef>
              <a:spcAft>
                <a:spcPct val="0"/>
              </a:spcAft>
              <a:defRPr/>
            </a:pPr>
            <a:r>
              <a:rPr lang="en-US" sz="800">
                <a:solidFill>
                  <a:srgbClr val="FFFFFF"/>
                </a:solidFill>
                <a:latin typeface="Segoe UI Semibold"/>
                <a:ea typeface="Segoe UI" pitchFamily="34" charset="0"/>
                <a:cs typeface="Segoe UI Semibold" panose="020B0702040204020203" pitchFamily="34" charset="0"/>
              </a:rPr>
              <a:t>Graph</a:t>
            </a:r>
          </a:p>
        </p:txBody>
      </p:sp>
      <p:pic>
        <p:nvPicPr>
          <p:cNvPr id="72" name="Graphic 71">
            <a:extLst>
              <a:ext uri="{FF2B5EF4-FFF2-40B4-BE49-F238E27FC236}">
                <a16:creationId xmlns:a16="http://schemas.microsoft.com/office/drawing/2014/main" id="{B82702DA-7BD2-44C3-86A2-1D5322E1CAB1}"/>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015545" y="4242623"/>
            <a:ext cx="281483" cy="281483"/>
          </a:xfrm>
          <a:prstGeom prst="rect">
            <a:avLst/>
          </a:prstGeom>
        </p:spPr>
      </p:pic>
      <p:pic>
        <p:nvPicPr>
          <p:cNvPr id="74" name="Graphic 73">
            <a:extLst>
              <a:ext uri="{FF2B5EF4-FFF2-40B4-BE49-F238E27FC236}">
                <a16:creationId xmlns:a16="http://schemas.microsoft.com/office/drawing/2014/main" id="{313FAEC8-C6D9-44E9-A18D-33963723138C}"/>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836718" y="4242402"/>
            <a:ext cx="304661" cy="304661"/>
          </a:xfrm>
          <a:prstGeom prst="rect">
            <a:avLst/>
          </a:prstGeom>
        </p:spPr>
      </p:pic>
      <p:pic>
        <p:nvPicPr>
          <p:cNvPr id="77" name="Graphic 76">
            <a:extLst>
              <a:ext uri="{FF2B5EF4-FFF2-40B4-BE49-F238E27FC236}">
                <a16:creationId xmlns:a16="http://schemas.microsoft.com/office/drawing/2014/main" id="{8323F544-4808-492D-B8DA-FF60C2D27F29}"/>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665641" y="4184608"/>
            <a:ext cx="353407" cy="353407"/>
          </a:xfrm>
          <a:prstGeom prst="rect">
            <a:avLst/>
          </a:prstGeom>
        </p:spPr>
      </p:pic>
      <p:sp>
        <p:nvSpPr>
          <p:cNvPr id="67" name="Rectangle 1243">
            <a:extLst>
              <a:ext uri="{FF2B5EF4-FFF2-40B4-BE49-F238E27FC236}">
                <a16:creationId xmlns:a16="http://schemas.microsoft.com/office/drawing/2014/main" id="{796B5F61-3B16-4510-8C5E-CB4112CCB03F}"/>
              </a:ext>
            </a:extLst>
          </p:cNvPr>
          <p:cNvSpPr/>
          <p:nvPr/>
        </p:nvSpPr>
        <p:spPr bwMode="auto">
          <a:xfrm>
            <a:off x="4315811" y="4654985"/>
            <a:ext cx="527388" cy="1267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574194" fontAlgn="base">
              <a:lnSpc>
                <a:spcPct val="90000"/>
              </a:lnSpc>
              <a:spcBef>
                <a:spcPct val="0"/>
              </a:spcBef>
              <a:spcAft>
                <a:spcPts val="261"/>
              </a:spcAft>
              <a:defRPr/>
            </a:pPr>
            <a:r>
              <a:rPr lang="en-US" sz="915" b="1" dirty="0">
                <a:solidFill>
                  <a:srgbClr val="FFFFFF"/>
                </a:solidFill>
                <a:latin typeface="Segoe UI Semibold" panose="020B0702040204020203" pitchFamily="34" charset="0"/>
                <a:cs typeface="Segoe UI Semibold" panose="020B0702040204020203" pitchFamily="34" charset="0"/>
              </a:rPr>
              <a:t>Dataverse</a:t>
            </a:r>
          </a:p>
        </p:txBody>
      </p:sp>
      <p:pic>
        <p:nvPicPr>
          <p:cNvPr id="68" name="Picture 2">
            <a:extLst>
              <a:ext uri="{FF2B5EF4-FFF2-40B4-BE49-F238E27FC236}">
                <a16:creationId xmlns:a16="http://schemas.microsoft.com/office/drawing/2014/main" id="{B76AE273-B854-413D-93A2-CEDFC721F6F8}"/>
              </a:ext>
              <a:ext uri="{C183D7F6-B498-43B3-948B-1728B52AA6E4}">
                <adec:decorative xmlns:adec="http://schemas.microsoft.com/office/drawing/2017/decorative" val="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74127" y="4204626"/>
            <a:ext cx="408842" cy="40884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35E50E38-FE92-4738-B3D4-824E345A148B}"/>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896845" y="3247263"/>
            <a:ext cx="308343" cy="308343"/>
          </a:xfrm>
          <a:prstGeom prst="rect">
            <a:avLst/>
          </a:prstGeom>
        </p:spPr>
      </p:pic>
      <p:pic>
        <p:nvPicPr>
          <p:cNvPr id="13" name="Graphic 12">
            <a:extLst>
              <a:ext uri="{FF2B5EF4-FFF2-40B4-BE49-F238E27FC236}">
                <a16:creationId xmlns:a16="http://schemas.microsoft.com/office/drawing/2014/main" id="{4CF7AFE7-E20D-42E1-ACE5-A9A7762B3481}"/>
              </a:ext>
              <a:ext uri="{C183D7F6-B498-43B3-948B-1728B52AA6E4}">
                <adec:decorative xmlns:adec="http://schemas.microsoft.com/office/drawing/2017/decorative" val="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199540" y="4246068"/>
            <a:ext cx="246221" cy="246221"/>
          </a:xfrm>
          <a:prstGeom prst="rect">
            <a:avLst/>
          </a:prstGeom>
        </p:spPr>
      </p:pic>
      <p:pic>
        <p:nvPicPr>
          <p:cNvPr id="10" name="Picture 2" descr="See the source image">
            <a:extLst>
              <a:ext uri="{FF2B5EF4-FFF2-40B4-BE49-F238E27FC236}">
                <a16:creationId xmlns:a16="http://schemas.microsoft.com/office/drawing/2014/main" id="{49D9F76D-ED31-18A2-61E7-1B4EDB0FCF3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418057" y="2337963"/>
            <a:ext cx="327731" cy="3048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231">
            <a:extLst>
              <a:ext uri="{FF2B5EF4-FFF2-40B4-BE49-F238E27FC236}">
                <a16:creationId xmlns:a16="http://schemas.microsoft.com/office/drawing/2014/main" id="{B9A7B837-64D2-2B7C-B578-69FAEF6077C6}"/>
              </a:ext>
            </a:extLst>
          </p:cNvPr>
          <p:cNvSpPr/>
          <p:nvPr/>
        </p:nvSpPr>
        <p:spPr>
          <a:xfrm>
            <a:off x="2024011" y="2769630"/>
            <a:ext cx="1133787" cy="209217"/>
          </a:xfrm>
          <a:prstGeom prst="rect">
            <a:avLst/>
          </a:prstGeom>
        </p:spPr>
        <p:txBody>
          <a:bodyPr wrap="square" lIns="0" tIns="0" rIns="0" bIns="0">
            <a:noAutofit/>
          </a:bodyPr>
          <a:lstStyle/>
          <a:p>
            <a:pPr algn="ctr" defTabSz="574194">
              <a:defRPr/>
            </a:pPr>
            <a:r>
              <a:rPr lang="en-US" sz="800">
                <a:solidFill>
                  <a:srgbClr val="FFFFFF"/>
                </a:solidFill>
                <a:latin typeface="Segoe UI Semibold" panose="020B0702040204020203" pitchFamily="34" charset="0"/>
                <a:cs typeface="Segoe UI Semibold" panose="020B0702040204020203" pitchFamily="34" charset="0"/>
              </a:rPr>
              <a:t>Microsoft Teams</a:t>
            </a:r>
          </a:p>
        </p:txBody>
      </p:sp>
      <p:pic>
        <p:nvPicPr>
          <p:cNvPr id="69" name="Graphic 68">
            <a:extLst>
              <a:ext uri="{FF2B5EF4-FFF2-40B4-BE49-F238E27FC236}">
                <a16:creationId xmlns:a16="http://schemas.microsoft.com/office/drawing/2014/main" id="{898B0C78-D2C9-53A7-324E-9AA35C3B2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857629" y="4029616"/>
            <a:ext cx="329184" cy="329184"/>
          </a:xfrm>
          <a:prstGeom prst="rect">
            <a:avLst/>
          </a:prstGeom>
        </p:spPr>
      </p:pic>
      <p:grpSp>
        <p:nvGrpSpPr>
          <p:cNvPr id="30" name="Group 29">
            <a:extLst>
              <a:ext uri="{FF2B5EF4-FFF2-40B4-BE49-F238E27FC236}">
                <a16:creationId xmlns:a16="http://schemas.microsoft.com/office/drawing/2014/main" id="{A840CD98-BCCF-F749-37D8-8DCFDF518FAB}"/>
              </a:ext>
            </a:extLst>
          </p:cNvPr>
          <p:cNvGrpSpPr/>
          <p:nvPr/>
        </p:nvGrpSpPr>
        <p:grpSpPr>
          <a:xfrm>
            <a:off x="6380897" y="2261506"/>
            <a:ext cx="1133787" cy="679291"/>
            <a:chOff x="8181322" y="1581138"/>
            <a:chExt cx="1700680" cy="1018937"/>
          </a:xfrm>
        </p:grpSpPr>
        <p:sp>
          <p:nvSpPr>
            <p:cNvPr id="2" name="Rectangle 1231">
              <a:extLst>
                <a:ext uri="{FF2B5EF4-FFF2-40B4-BE49-F238E27FC236}">
                  <a16:creationId xmlns:a16="http://schemas.microsoft.com/office/drawing/2014/main" id="{B2E9CE8B-CF09-0DCF-C1FD-E29AB3A4A106}"/>
                </a:ext>
              </a:extLst>
            </p:cNvPr>
            <p:cNvSpPr/>
            <p:nvPr/>
          </p:nvSpPr>
          <p:spPr>
            <a:xfrm>
              <a:off x="8181322" y="2286250"/>
              <a:ext cx="1700680" cy="313825"/>
            </a:xfrm>
            <a:prstGeom prst="rect">
              <a:avLst/>
            </a:prstGeom>
          </p:spPr>
          <p:txBody>
            <a:bodyPr wrap="square" lIns="0" tIns="0" rIns="0" bIns="0">
              <a:noAutofit/>
            </a:bodyPr>
            <a:lstStyle/>
            <a:p>
              <a:pPr algn="ctr" defTabSz="574194">
                <a:defRPr/>
              </a:pPr>
              <a:r>
                <a:rPr lang="en-US" sz="800" dirty="0">
                  <a:solidFill>
                    <a:srgbClr val="FFFFFF"/>
                  </a:solidFill>
                  <a:latin typeface="Segoe UI Semibold" panose="020B0702040204020203" pitchFamily="34" charset="0"/>
                  <a:cs typeface="Segoe UI Semibold" panose="020B0702040204020203" pitchFamily="34" charset="0"/>
                </a:rPr>
                <a:t>Power Pages</a:t>
              </a:r>
            </a:p>
            <a:p>
              <a:pPr algn="ctr" defTabSz="574194">
                <a:defRPr/>
              </a:pPr>
              <a:r>
                <a:rPr lang="en-GB" sz="800" dirty="0">
                  <a:solidFill>
                    <a:srgbClr val="75757A"/>
                  </a:solidFill>
                  <a:latin typeface="Segoe UI"/>
                  <a:cs typeface="Segoe UI Semibold" panose="020B0702040204020203" pitchFamily="34" charset="0"/>
                </a:rPr>
                <a:t>Website development</a:t>
              </a:r>
            </a:p>
            <a:p>
              <a:pPr algn="ctr" defTabSz="574194">
                <a:defRPr/>
              </a:pPr>
              <a:endParaRPr lang="en-US" sz="800" dirty="0">
                <a:solidFill>
                  <a:srgbClr val="FFFFFF"/>
                </a:solidFill>
                <a:latin typeface="Segoe UI Semibold" panose="020B0702040204020203" pitchFamily="34" charset="0"/>
                <a:cs typeface="Segoe UI Semibold" panose="020B0702040204020203" pitchFamily="34" charset="0"/>
              </a:endParaRPr>
            </a:p>
          </p:txBody>
        </p:sp>
        <p:pic>
          <p:nvPicPr>
            <p:cNvPr id="17" name="Graphic 16">
              <a:extLst>
                <a:ext uri="{FF2B5EF4-FFF2-40B4-BE49-F238E27FC236}">
                  <a16:creationId xmlns:a16="http://schemas.microsoft.com/office/drawing/2014/main" id="{1EB20CCC-6F0E-E7D8-8633-5B0362B96F3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729544" y="1581138"/>
              <a:ext cx="577888" cy="577888"/>
            </a:xfrm>
            <a:prstGeom prst="rect">
              <a:avLst/>
            </a:prstGeom>
          </p:spPr>
        </p:pic>
      </p:grpSp>
    </p:spTree>
    <p:extLst>
      <p:ext uri="{BB962C8B-B14F-4D97-AF65-F5344CB8AC3E}">
        <p14:creationId xmlns:p14="http://schemas.microsoft.com/office/powerpoint/2010/main" val="412721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6A7921B7-6E91-410B-B3C5-69E107CAED9C}"/>
              </a:ext>
            </a:extLst>
          </p:cNvPr>
          <p:cNvSpPr txBox="1">
            <a:spLocks/>
          </p:cNvSpPr>
          <p:nvPr/>
        </p:nvSpPr>
        <p:spPr>
          <a:xfrm>
            <a:off x="2424176" y="1958272"/>
            <a:ext cx="6910324" cy="184602"/>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0"/>
              </a:spcBef>
              <a:spcAft>
                <a:spcPts val="1274"/>
              </a:spcAft>
              <a:buFont typeface="Arial" panose="020B0604020202020204" pitchFamily="34" charset="0"/>
              <a:buNone/>
              <a:defRPr sz="2549" b="0" i="0" kern="1200">
                <a:solidFill>
                  <a:srgbClr val="000000"/>
                </a:solidFill>
                <a:latin typeface="+mn-lt"/>
                <a:ea typeface="+mn-ea"/>
                <a:cs typeface="+mn-cs"/>
              </a:defRPr>
            </a:lvl1pPr>
            <a:lvl2pPr marL="224097" indent="0" algn="l" defTabSz="914400" rtl="0" eaLnBrk="1" latinLnBrk="0" hangingPunct="1">
              <a:lnSpc>
                <a:spcPct val="90000"/>
              </a:lnSpc>
              <a:spcBef>
                <a:spcPts val="0"/>
              </a:spcBef>
              <a:spcAft>
                <a:spcPts val="1274"/>
              </a:spcAft>
              <a:buFont typeface="Arial" panose="020B0604020202020204" pitchFamily="34" charset="0"/>
              <a:buNone/>
              <a:defRPr sz="1961" kern="1200">
                <a:solidFill>
                  <a:schemeClr val="tx2"/>
                </a:solidFill>
                <a:latin typeface="+mn-lt"/>
                <a:ea typeface="+mn-ea"/>
                <a:cs typeface="+mn-cs"/>
              </a:defRPr>
            </a:lvl2pPr>
            <a:lvl3pPr marL="448193" indent="0" algn="l" defTabSz="914400" rtl="0" eaLnBrk="1" latinLnBrk="0" hangingPunct="1">
              <a:lnSpc>
                <a:spcPct val="90000"/>
              </a:lnSpc>
              <a:spcBef>
                <a:spcPts val="0"/>
              </a:spcBef>
              <a:spcAft>
                <a:spcPts val="1274"/>
              </a:spcAft>
              <a:buFont typeface="Arial" panose="020B0604020202020204" pitchFamily="34" charset="0"/>
              <a:buNone/>
              <a:defRPr sz="1961" kern="1200">
                <a:solidFill>
                  <a:schemeClr val="tx1"/>
                </a:solidFill>
                <a:latin typeface="+mn-lt"/>
                <a:ea typeface="+mn-ea"/>
                <a:cs typeface="+mn-cs"/>
              </a:defRPr>
            </a:lvl3pPr>
            <a:lvl4pPr marL="672290" indent="0" algn="l" defTabSz="914400" rtl="0" eaLnBrk="1" latinLnBrk="0" hangingPunct="1">
              <a:lnSpc>
                <a:spcPct val="90000"/>
              </a:lnSpc>
              <a:spcBef>
                <a:spcPts val="0"/>
              </a:spcBef>
              <a:spcAft>
                <a:spcPts val="1274"/>
              </a:spcAft>
              <a:buFont typeface="Arial" panose="020B0604020202020204" pitchFamily="34" charset="0"/>
              <a:buNone/>
              <a:defRPr sz="1961"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09628">
              <a:spcAft>
                <a:spcPts val="849"/>
              </a:spcAft>
              <a:defRPr/>
            </a:pPr>
            <a:r>
              <a:rPr lang="en-US" sz="1333">
                <a:gradFill>
                  <a:gsLst>
                    <a:gs pos="0">
                      <a:srgbClr val="000000"/>
                    </a:gs>
                    <a:gs pos="100000">
                      <a:srgbClr val="000000"/>
                    </a:gs>
                  </a:gsLst>
                  <a:lin ang="5400000" scaled="1"/>
                </a:gradFill>
                <a:latin typeface="Segoe UI"/>
                <a:cs typeface="Segoe UI Light" panose="020B0502040204020203" pitchFamily="34" charset="0"/>
              </a:rPr>
              <a:t>Low-code and pro-dev application development extensibility with Power Apps + Azure</a:t>
            </a:r>
          </a:p>
        </p:txBody>
      </p:sp>
      <p:sp>
        <p:nvSpPr>
          <p:cNvPr id="12" name="Rectangle 11">
            <a:extLst>
              <a:ext uri="{FF2B5EF4-FFF2-40B4-BE49-F238E27FC236}">
                <a16:creationId xmlns:a16="http://schemas.microsoft.com/office/drawing/2014/main" id="{0FBC3BA6-C03E-4C8B-8AD1-BF9189022A65}"/>
              </a:ext>
            </a:extLst>
          </p:cNvPr>
          <p:cNvSpPr/>
          <p:nvPr/>
        </p:nvSpPr>
        <p:spPr bwMode="auto">
          <a:xfrm>
            <a:off x="2421467" y="2354088"/>
            <a:ext cx="7345680" cy="29682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defTabSz="621677" fontAlgn="base">
              <a:spcBef>
                <a:spcPct val="0"/>
              </a:spcBef>
              <a:spcAft>
                <a:spcPct val="0"/>
              </a:spcAft>
              <a:defRPr/>
            </a:pPr>
            <a:endParaRPr lang="en-US" sz="1333" err="1">
              <a:solidFill>
                <a:srgbClr val="FFFFFF"/>
              </a:solidFill>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1D39EACE-29EF-42D3-9E41-2497E892853B}"/>
              </a:ext>
            </a:extLst>
          </p:cNvPr>
          <p:cNvSpPr/>
          <p:nvPr/>
        </p:nvSpPr>
        <p:spPr bwMode="auto">
          <a:xfrm>
            <a:off x="3086817" y="3071227"/>
            <a:ext cx="423257" cy="1477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677" fontAlgn="base">
              <a:lnSpc>
                <a:spcPct val="90000"/>
              </a:lnSpc>
              <a:spcBef>
                <a:spcPts val="400"/>
              </a:spcBef>
              <a:spcAft>
                <a:spcPct val="0"/>
              </a:spcAft>
              <a:defRPr/>
            </a:pPr>
            <a:r>
              <a:rPr lang="en-US" sz="1067" kern="0" spc="-27">
                <a:gradFill>
                  <a:gsLst>
                    <a:gs pos="0">
                      <a:srgbClr val="FFFFFF"/>
                    </a:gs>
                    <a:gs pos="100000">
                      <a:srgbClr val="FFFFFF"/>
                    </a:gs>
                  </a:gsLst>
                  <a:lin ang="0" scaled="0"/>
                </a:gradFill>
                <a:latin typeface="Segoe UI Semibold"/>
              </a:rPr>
              <a:t>GitHub</a:t>
            </a:r>
          </a:p>
        </p:txBody>
      </p:sp>
      <p:sp>
        <p:nvSpPr>
          <p:cNvPr id="88" name="Rectangle 87">
            <a:extLst>
              <a:ext uri="{FF2B5EF4-FFF2-40B4-BE49-F238E27FC236}">
                <a16:creationId xmlns:a16="http://schemas.microsoft.com/office/drawing/2014/main" id="{9C51C2BD-8DFF-4A0C-A5AC-2706B70B8AC0}"/>
              </a:ext>
            </a:extLst>
          </p:cNvPr>
          <p:cNvSpPr/>
          <p:nvPr/>
        </p:nvSpPr>
        <p:spPr bwMode="auto">
          <a:xfrm>
            <a:off x="3086819" y="3495738"/>
            <a:ext cx="764505" cy="1477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677" fontAlgn="base">
              <a:lnSpc>
                <a:spcPct val="90000"/>
              </a:lnSpc>
              <a:spcBef>
                <a:spcPts val="400"/>
              </a:spcBef>
              <a:spcAft>
                <a:spcPct val="0"/>
              </a:spcAft>
              <a:defRPr/>
            </a:pPr>
            <a:r>
              <a:rPr lang="en-US" sz="1067" kern="0" spc="-27">
                <a:gradFill>
                  <a:gsLst>
                    <a:gs pos="0">
                      <a:srgbClr val="FFFFFF"/>
                    </a:gs>
                    <a:gs pos="100000">
                      <a:srgbClr val="FFFFFF"/>
                    </a:gs>
                  </a:gsLst>
                  <a:lin ang="0" scaled="0"/>
                </a:gradFill>
                <a:latin typeface="Segoe UI Semibold"/>
              </a:rPr>
              <a:t>Visual Studio</a:t>
            </a:r>
          </a:p>
        </p:txBody>
      </p:sp>
      <p:pic>
        <p:nvPicPr>
          <p:cNvPr id="89" name="Graphic 88">
            <a:extLst>
              <a:ext uri="{FF2B5EF4-FFF2-40B4-BE49-F238E27FC236}">
                <a16:creationId xmlns:a16="http://schemas.microsoft.com/office/drawing/2014/main" id="{E801E65C-51CB-4813-95CC-74808BB3AA4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9180" y="3469052"/>
            <a:ext cx="201169" cy="201169"/>
          </a:xfrm>
          <a:prstGeom prst="rect">
            <a:avLst/>
          </a:prstGeom>
        </p:spPr>
      </p:pic>
      <p:sp>
        <p:nvSpPr>
          <p:cNvPr id="90" name="Rectangle 89">
            <a:extLst>
              <a:ext uri="{FF2B5EF4-FFF2-40B4-BE49-F238E27FC236}">
                <a16:creationId xmlns:a16="http://schemas.microsoft.com/office/drawing/2014/main" id="{9F40AB4D-DA21-4314-A1A8-88828443496A}"/>
              </a:ext>
            </a:extLst>
          </p:cNvPr>
          <p:cNvSpPr/>
          <p:nvPr/>
        </p:nvSpPr>
        <p:spPr bwMode="auto">
          <a:xfrm>
            <a:off x="3086817" y="3908942"/>
            <a:ext cx="1104661" cy="1477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677" fontAlgn="base">
              <a:lnSpc>
                <a:spcPct val="90000"/>
              </a:lnSpc>
              <a:spcBef>
                <a:spcPts val="400"/>
              </a:spcBef>
              <a:spcAft>
                <a:spcPct val="0"/>
              </a:spcAft>
              <a:defRPr/>
            </a:pPr>
            <a:r>
              <a:rPr lang="en-US" sz="1067" kern="0" spc="-27">
                <a:gradFill>
                  <a:gsLst>
                    <a:gs pos="0">
                      <a:srgbClr val="FFFFFF"/>
                    </a:gs>
                    <a:gs pos="100000">
                      <a:srgbClr val="FFFFFF"/>
                    </a:gs>
                  </a:gsLst>
                  <a:lin ang="0" scaled="0"/>
                </a:gradFill>
                <a:latin typeface="Segoe UI Semibold"/>
              </a:rPr>
              <a:t>Visual Studio Code</a:t>
            </a:r>
          </a:p>
        </p:txBody>
      </p:sp>
      <p:pic>
        <p:nvPicPr>
          <p:cNvPr id="93" name="Picture 4">
            <a:extLst>
              <a:ext uri="{FF2B5EF4-FFF2-40B4-BE49-F238E27FC236}">
                <a16:creationId xmlns:a16="http://schemas.microsoft.com/office/drawing/2014/main" id="{20612FBB-AF71-49BF-95B8-19B7E819498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9180" y="3882256"/>
            <a:ext cx="201169" cy="201169"/>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4056D4F0-0C9A-46BC-B696-134BA055F3E4}"/>
              </a:ext>
            </a:extLst>
          </p:cNvPr>
          <p:cNvSpPr/>
          <p:nvPr/>
        </p:nvSpPr>
        <p:spPr bwMode="auto">
          <a:xfrm>
            <a:off x="3112219" y="4937965"/>
            <a:ext cx="1099083" cy="1292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677" fontAlgn="base">
              <a:lnSpc>
                <a:spcPct val="90000"/>
              </a:lnSpc>
              <a:spcBef>
                <a:spcPts val="400"/>
              </a:spcBef>
              <a:spcAft>
                <a:spcPct val="0"/>
              </a:spcAft>
              <a:defRPr/>
            </a:pPr>
            <a:r>
              <a:rPr lang="en-US" sz="933" kern="0" spc="-27">
                <a:gradFill>
                  <a:gsLst>
                    <a:gs pos="0">
                      <a:srgbClr val="FFFFFF"/>
                    </a:gs>
                    <a:gs pos="100000">
                      <a:srgbClr val="FFFFFF"/>
                    </a:gs>
                  </a:gsLst>
                  <a:lin ang="0" scaled="0"/>
                </a:gradFill>
                <a:latin typeface="Segoe UI Semibold"/>
              </a:rPr>
              <a:t>Code-first developers</a:t>
            </a:r>
          </a:p>
        </p:txBody>
      </p:sp>
      <p:cxnSp>
        <p:nvCxnSpPr>
          <p:cNvPr id="96" name="Straight Connector 95">
            <a:extLst>
              <a:ext uri="{FF2B5EF4-FFF2-40B4-BE49-F238E27FC236}">
                <a16:creationId xmlns:a16="http://schemas.microsoft.com/office/drawing/2014/main" id="{E3B14697-3073-4B66-A3DB-2BC27E1E3023}"/>
              </a:ext>
            </a:extLst>
          </p:cNvPr>
          <p:cNvCxnSpPr>
            <a:cxnSpLocks/>
          </p:cNvCxnSpPr>
          <p:nvPr/>
        </p:nvCxnSpPr>
        <p:spPr>
          <a:xfrm>
            <a:off x="4395266" y="5002564"/>
            <a:ext cx="3676025" cy="0"/>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sp>
        <p:nvSpPr>
          <p:cNvPr id="97" name="Rectangle 96">
            <a:extLst>
              <a:ext uri="{FF2B5EF4-FFF2-40B4-BE49-F238E27FC236}">
                <a16:creationId xmlns:a16="http://schemas.microsoft.com/office/drawing/2014/main" id="{EA690BE6-10C4-4DA2-83AF-C46A69786765}"/>
              </a:ext>
            </a:extLst>
          </p:cNvPr>
          <p:cNvSpPr/>
          <p:nvPr/>
        </p:nvSpPr>
        <p:spPr bwMode="auto">
          <a:xfrm>
            <a:off x="8500613" y="4937967"/>
            <a:ext cx="936347" cy="1292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677" fontAlgn="base">
              <a:lnSpc>
                <a:spcPct val="90000"/>
              </a:lnSpc>
              <a:spcBef>
                <a:spcPts val="400"/>
              </a:spcBef>
              <a:spcAft>
                <a:spcPct val="0"/>
              </a:spcAft>
              <a:defRPr/>
            </a:pPr>
            <a:r>
              <a:rPr lang="en-US" sz="933" kern="0" spc="-27">
                <a:gradFill>
                  <a:gsLst>
                    <a:gs pos="0">
                      <a:srgbClr val="FFFFFF"/>
                    </a:gs>
                    <a:gs pos="100000">
                      <a:srgbClr val="FFFFFF"/>
                    </a:gs>
                  </a:gsLst>
                  <a:lin ang="0" scaled="0"/>
                </a:gradFill>
                <a:latin typeface="Segoe UI Semibold"/>
              </a:rPr>
              <a:t>Citizen developers</a:t>
            </a:r>
          </a:p>
        </p:txBody>
      </p:sp>
      <p:grpSp>
        <p:nvGrpSpPr>
          <p:cNvPr id="98" name="Group 97">
            <a:extLst>
              <a:ext uri="{FF2B5EF4-FFF2-40B4-BE49-F238E27FC236}">
                <a16:creationId xmlns:a16="http://schemas.microsoft.com/office/drawing/2014/main" id="{DD993AD3-9FCD-47B5-9D06-9E9942EBAACE}"/>
              </a:ext>
            </a:extLst>
          </p:cNvPr>
          <p:cNvGrpSpPr/>
          <p:nvPr/>
        </p:nvGrpSpPr>
        <p:grpSpPr>
          <a:xfrm>
            <a:off x="2785719" y="4855665"/>
            <a:ext cx="219948" cy="209091"/>
            <a:chOff x="4068943" y="4937385"/>
            <a:chExt cx="232037" cy="220584"/>
          </a:xfrm>
          <a:solidFill>
            <a:srgbClr val="742774"/>
          </a:solidFill>
        </p:grpSpPr>
        <p:sp>
          <p:nvSpPr>
            <p:cNvPr id="112" name="Freeform: Shape 111">
              <a:extLst>
                <a:ext uri="{FF2B5EF4-FFF2-40B4-BE49-F238E27FC236}">
                  <a16:creationId xmlns:a16="http://schemas.microsoft.com/office/drawing/2014/main" id="{D045636E-EF15-4844-9758-8264CB71E112}"/>
                </a:ext>
              </a:extLst>
            </p:cNvPr>
            <p:cNvSpPr/>
            <p:nvPr/>
          </p:nvSpPr>
          <p:spPr>
            <a:xfrm>
              <a:off x="4174736" y="5023904"/>
              <a:ext cx="126244" cy="63122"/>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4"/>
            </a:solidFill>
            <a:ln w="5008" cap="flat">
              <a:noFill/>
              <a:prstDash val="solid"/>
              <a:miter/>
            </a:ln>
          </p:spPr>
          <p:txBody>
            <a:bodyPr rtlCol="0" anchor="ctr"/>
            <a:lstStyle/>
            <a:p>
              <a:pPr defTabSz="609606">
                <a:defRPr/>
              </a:pPr>
              <a:endParaRPr lang="en-US" sz="1177" kern="0">
                <a:solidFill>
                  <a:srgbClr val="FFFFFF"/>
                </a:solidFill>
                <a:latin typeface="Segoe UI"/>
              </a:endParaRPr>
            </a:p>
          </p:txBody>
        </p:sp>
        <p:sp>
          <p:nvSpPr>
            <p:cNvPr id="113" name="Freeform: Shape 112">
              <a:extLst>
                <a:ext uri="{FF2B5EF4-FFF2-40B4-BE49-F238E27FC236}">
                  <a16:creationId xmlns:a16="http://schemas.microsoft.com/office/drawing/2014/main" id="{C045B79B-B6E1-49C7-A72E-8D99D9B9E4FD}"/>
                </a:ext>
              </a:extLst>
            </p:cNvPr>
            <p:cNvSpPr/>
            <p:nvPr/>
          </p:nvSpPr>
          <p:spPr>
            <a:xfrm>
              <a:off x="4202222" y="4937385"/>
              <a:ext cx="70136" cy="70136"/>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4"/>
            </a:solidFill>
            <a:ln w="5008" cap="flat">
              <a:noFill/>
              <a:prstDash val="solid"/>
              <a:miter/>
            </a:ln>
          </p:spPr>
          <p:txBody>
            <a:bodyPr rtlCol="0" anchor="ctr"/>
            <a:lstStyle/>
            <a:p>
              <a:pPr defTabSz="609606">
                <a:defRPr/>
              </a:pPr>
              <a:endParaRPr lang="en-US" sz="1177" kern="0">
                <a:solidFill>
                  <a:srgbClr val="FFFFFF"/>
                </a:solidFill>
                <a:latin typeface="Segoe UI"/>
              </a:endParaRPr>
            </a:p>
          </p:txBody>
        </p:sp>
        <p:sp>
          <p:nvSpPr>
            <p:cNvPr id="114" name="Freeform: Shape 113">
              <a:extLst>
                <a:ext uri="{FF2B5EF4-FFF2-40B4-BE49-F238E27FC236}">
                  <a16:creationId xmlns:a16="http://schemas.microsoft.com/office/drawing/2014/main" id="{174843DA-FFC8-4ABC-83AB-299977D1B5AA}"/>
                </a:ext>
              </a:extLst>
            </p:cNvPr>
            <p:cNvSpPr/>
            <p:nvPr/>
          </p:nvSpPr>
          <p:spPr>
            <a:xfrm>
              <a:off x="4068943" y="5094847"/>
              <a:ext cx="126244" cy="63122"/>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4"/>
            </a:solidFill>
            <a:ln w="5008" cap="flat">
              <a:noFill/>
              <a:prstDash val="solid"/>
              <a:miter/>
            </a:ln>
          </p:spPr>
          <p:txBody>
            <a:bodyPr rtlCol="0" anchor="ctr"/>
            <a:lstStyle/>
            <a:p>
              <a:pPr defTabSz="609606">
                <a:defRPr/>
              </a:pPr>
              <a:endParaRPr lang="en-US" sz="1177" kern="0">
                <a:solidFill>
                  <a:srgbClr val="FFFFFF"/>
                </a:solidFill>
                <a:latin typeface="Segoe UI"/>
              </a:endParaRPr>
            </a:p>
          </p:txBody>
        </p:sp>
        <p:sp>
          <p:nvSpPr>
            <p:cNvPr id="115" name="Freeform: Shape 114">
              <a:extLst>
                <a:ext uri="{FF2B5EF4-FFF2-40B4-BE49-F238E27FC236}">
                  <a16:creationId xmlns:a16="http://schemas.microsoft.com/office/drawing/2014/main" id="{F5CF396E-A2C4-4509-8EF7-6F090FC5A735}"/>
                </a:ext>
              </a:extLst>
            </p:cNvPr>
            <p:cNvSpPr/>
            <p:nvPr/>
          </p:nvSpPr>
          <p:spPr>
            <a:xfrm>
              <a:off x="4096429" y="5008289"/>
              <a:ext cx="70136" cy="70136"/>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4"/>
            </a:solidFill>
            <a:ln w="5008" cap="flat">
              <a:noFill/>
              <a:prstDash val="solid"/>
              <a:miter/>
            </a:ln>
          </p:spPr>
          <p:txBody>
            <a:bodyPr rtlCol="0" anchor="ctr"/>
            <a:lstStyle/>
            <a:p>
              <a:pPr defTabSz="609606">
                <a:defRPr/>
              </a:pPr>
              <a:endParaRPr lang="en-US" sz="1177" kern="0">
                <a:solidFill>
                  <a:srgbClr val="FFFFFF"/>
                </a:solidFill>
                <a:latin typeface="Segoe UI"/>
              </a:endParaRPr>
            </a:p>
          </p:txBody>
        </p:sp>
      </p:grpSp>
      <p:grpSp>
        <p:nvGrpSpPr>
          <p:cNvPr id="99" name="Group 98">
            <a:extLst>
              <a:ext uri="{FF2B5EF4-FFF2-40B4-BE49-F238E27FC236}">
                <a16:creationId xmlns:a16="http://schemas.microsoft.com/office/drawing/2014/main" id="{F3CF450A-9F4C-4AD8-812D-D9837BB87A1F}"/>
              </a:ext>
            </a:extLst>
          </p:cNvPr>
          <p:cNvGrpSpPr/>
          <p:nvPr/>
        </p:nvGrpSpPr>
        <p:grpSpPr>
          <a:xfrm>
            <a:off x="8167169" y="4881076"/>
            <a:ext cx="219948" cy="209077"/>
            <a:chOff x="4068943" y="4937386"/>
            <a:chExt cx="232037" cy="220569"/>
          </a:xfrm>
          <a:solidFill>
            <a:srgbClr val="D59DFF"/>
          </a:solidFill>
        </p:grpSpPr>
        <p:sp>
          <p:nvSpPr>
            <p:cNvPr id="107" name="Freeform: Shape 106">
              <a:extLst>
                <a:ext uri="{FF2B5EF4-FFF2-40B4-BE49-F238E27FC236}">
                  <a16:creationId xmlns:a16="http://schemas.microsoft.com/office/drawing/2014/main" id="{A7667034-A963-4033-AB74-2674EDC2FD0A}"/>
                </a:ext>
              </a:extLst>
            </p:cNvPr>
            <p:cNvSpPr/>
            <p:nvPr/>
          </p:nvSpPr>
          <p:spPr>
            <a:xfrm>
              <a:off x="4174736" y="5023919"/>
              <a:ext cx="126244" cy="63122"/>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2774"/>
            </a:solidFill>
            <a:ln w="5008" cap="flat">
              <a:noFill/>
              <a:prstDash val="solid"/>
              <a:miter/>
            </a:ln>
          </p:spPr>
          <p:txBody>
            <a:bodyPr rtlCol="0" anchor="ctr"/>
            <a:lstStyle/>
            <a:p>
              <a:pPr defTabSz="609606">
                <a:defRPr/>
              </a:pPr>
              <a:endParaRPr lang="en-US" sz="1177" kern="0">
                <a:solidFill>
                  <a:srgbClr val="FFFFFF"/>
                </a:solidFill>
                <a:latin typeface="Segoe UI"/>
              </a:endParaRPr>
            </a:p>
          </p:txBody>
        </p:sp>
        <p:sp>
          <p:nvSpPr>
            <p:cNvPr id="108" name="Freeform: Shape 107">
              <a:extLst>
                <a:ext uri="{FF2B5EF4-FFF2-40B4-BE49-F238E27FC236}">
                  <a16:creationId xmlns:a16="http://schemas.microsoft.com/office/drawing/2014/main" id="{A92A23AC-3BFE-4A29-80E1-461D3403EBC7}"/>
                </a:ext>
              </a:extLst>
            </p:cNvPr>
            <p:cNvSpPr/>
            <p:nvPr/>
          </p:nvSpPr>
          <p:spPr>
            <a:xfrm>
              <a:off x="4202222" y="4937386"/>
              <a:ext cx="70136" cy="70136"/>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742774"/>
            </a:solidFill>
            <a:ln w="5008" cap="flat">
              <a:noFill/>
              <a:prstDash val="solid"/>
              <a:miter/>
            </a:ln>
          </p:spPr>
          <p:txBody>
            <a:bodyPr rtlCol="0" anchor="ctr"/>
            <a:lstStyle/>
            <a:p>
              <a:pPr defTabSz="609606">
                <a:defRPr/>
              </a:pPr>
              <a:endParaRPr lang="en-US" sz="1177" kern="0">
                <a:solidFill>
                  <a:srgbClr val="FFFFFF"/>
                </a:solidFill>
                <a:latin typeface="Segoe UI"/>
              </a:endParaRPr>
            </a:p>
          </p:txBody>
        </p:sp>
        <p:sp>
          <p:nvSpPr>
            <p:cNvPr id="109" name="Freeform: Shape 108">
              <a:extLst>
                <a:ext uri="{FF2B5EF4-FFF2-40B4-BE49-F238E27FC236}">
                  <a16:creationId xmlns:a16="http://schemas.microsoft.com/office/drawing/2014/main" id="{2BFA9AD0-8786-4332-BF2C-193B84B11E4F}"/>
                </a:ext>
              </a:extLst>
            </p:cNvPr>
            <p:cNvSpPr/>
            <p:nvPr/>
          </p:nvSpPr>
          <p:spPr>
            <a:xfrm>
              <a:off x="4068943" y="5094833"/>
              <a:ext cx="126244" cy="63122"/>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2774"/>
            </a:solidFill>
            <a:ln w="5008" cap="flat">
              <a:noFill/>
              <a:prstDash val="solid"/>
              <a:miter/>
            </a:ln>
          </p:spPr>
          <p:txBody>
            <a:bodyPr rtlCol="0" anchor="ctr"/>
            <a:lstStyle/>
            <a:p>
              <a:pPr defTabSz="609606">
                <a:defRPr/>
              </a:pPr>
              <a:endParaRPr lang="en-US" sz="1177" kern="0">
                <a:solidFill>
                  <a:srgbClr val="FFFFFF"/>
                </a:solidFill>
                <a:latin typeface="Segoe UI"/>
              </a:endParaRPr>
            </a:p>
          </p:txBody>
        </p:sp>
        <p:sp>
          <p:nvSpPr>
            <p:cNvPr id="111" name="Freeform: Shape 110">
              <a:extLst>
                <a:ext uri="{FF2B5EF4-FFF2-40B4-BE49-F238E27FC236}">
                  <a16:creationId xmlns:a16="http://schemas.microsoft.com/office/drawing/2014/main" id="{2199E51A-D80E-4EA7-A397-799610CAAD33}"/>
                </a:ext>
              </a:extLst>
            </p:cNvPr>
            <p:cNvSpPr/>
            <p:nvPr/>
          </p:nvSpPr>
          <p:spPr>
            <a:xfrm>
              <a:off x="4096429" y="5008288"/>
              <a:ext cx="70136" cy="70136"/>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742774"/>
            </a:solidFill>
            <a:ln w="5008" cap="flat">
              <a:noFill/>
              <a:prstDash val="solid"/>
              <a:miter/>
            </a:ln>
          </p:spPr>
          <p:txBody>
            <a:bodyPr rtlCol="0" anchor="ctr"/>
            <a:lstStyle/>
            <a:p>
              <a:pPr defTabSz="609606">
                <a:defRPr/>
              </a:pPr>
              <a:endParaRPr lang="en-US" sz="1177" kern="0">
                <a:solidFill>
                  <a:srgbClr val="FFFFFF"/>
                </a:solidFill>
                <a:latin typeface="Segoe UI"/>
              </a:endParaRPr>
            </a:p>
          </p:txBody>
        </p:sp>
      </p:grpSp>
      <p:sp>
        <p:nvSpPr>
          <p:cNvPr id="105" name="Rectangle 18">
            <a:extLst>
              <a:ext uri="{FF2B5EF4-FFF2-40B4-BE49-F238E27FC236}">
                <a16:creationId xmlns:a16="http://schemas.microsoft.com/office/drawing/2014/main" id="{49105283-A21C-4453-9486-983E4B946B27}"/>
              </a:ext>
            </a:extLst>
          </p:cNvPr>
          <p:cNvSpPr/>
          <p:nvPr/>
        </p:nvSpPr>
        <p:spPr bwMode="auto">
          <a:xfrm rot="18900000">
            <a:off x="4409206" y="4972859"/>
            <a:ext cx="67308" cy="67308"/>
          </a:xfrm>
          <a:custGeom>
            <a:avLst/>
            <a:gdLst>
              <a:gd name="connsiteX0" fmla="*/ 0 w 342900"/>
              <a:gd name="connsiteY0" fmla="*/ 0 h 342900"/>
              <a:gd name="connsiteX1" fmla="*/ 342900 w 342900"/>
              <a:gd name="connsiteY1" fmla="*/ 0 h 342900"/>
              <a:gd name="connsiteX2" fmla="*/ 342900 w 342900"/>
              <a:gd name="connsiteY2" fmla="*/ 342900 h 342900"/>
              <a:gd name="connsiteX3" fmla="*/ 0 w 342900"/>
              <a:gd name="connsiteY3" fmla="*/ 342900 h 342900"/>
              <a:gd name="connsiteX4" fmla="*/ 0 w 342900"/>
              <a:gd name="connsiteY4" fmla="*/ 0 h 342900"/>
              <a:gd name="connsiteX0" fmla="*/ 342900 w 434340"/>
              <a:gd name="connsiteY0" fmla="*/ 342900 h 434340"/>
              <a:gd name="connsiteX1" fmla="*/ 0 w 434340"/>
              <a:gd name="connsiteY1" fmla="*/ 342900 h 434340"/>
              <a:gd name="connsiteX2" fmla="*/ 0 w 434340"/>
              <a:gd name="connsiteY2" fmla="*/ 0 h 434340"/>
              <a:gd name="connsiteX3" fmla="*/ 342900 w 434340"/>
              <a:gd name="connsiteY3" fmla="*/ 0 h 434340"/>
              <a:gd name="connsiteX4" fmla="*/ 434340 w 434340"/>
              <a:gd name="connsiteY4" fmla="*/ 434340 h 434340"/>
              <a:gd name="connsiteX0" fmla="*/ 342900 w 342900"/>
              <a:gd name="connsiteY0" fmla="*/ 342900 h 342900"/>
              <a:gd name="connsiteX1" fmla="*/ 0 w 342900"/>
              <a:gd name="connsiteY1" fmla="*/ 342900 h 342900"/>
              <a:gd name="connsiteX2" fmla="*/ 0 w 342900"/>
              <a:gd name="connsiteY2" fmla="*/ 0 h 342900"/>
              <a:gd name="connsiteX3" fmla="*/ 342900 w 342900"/>
              <a:gd name="connsiteY3" fmla="*/ 0 h 342900"/>
              <a:gd name="connsiteX0" fmla="*/ 0 w 342900"/>
              <a:gd name="connsiteY0" fmla="*/ 342900 h 342900"/>
              <a:gd name="connsiteX1" fmla="*/ 0 w 342900"/>
              <a:gd name="connsiteY1" fmla="*/ 0 h 342900"/>
              <a:gd name="connsiteX2" fmla="*/ 342900 w 342900"/>
              <a:gd name="connsiteY2" fmla="*/ 0 h 342900"/>
            </a:gdLst>
            <a:ahLst/>
            <a:cxnLst>
              <a:cxn ang="0">
                <a:pos x="connsiteX0" y="connsiteY0"/>
              </a:cxn>
              <a:cxn ang="0">
                <a:pos x="connsiteX1" y="connsiteY1"/>
              </a:cxn>
              <a:cxn ang="0">
                <a:pos x="connsiteX2" y="connsiteY2"/>
              </a:cxn>
            </a:cxnLst>
            <a:rect l="l" t="t" r="r" b="b"/>
            <a:pathLst>
              <a:path w="342900" h="342900">
                <a:moveTo>
                  <a:pt x="0" y="342900"/>
                </a:moveTo>
                <a:lnTo>
                  <a:pt x="0" y="0"/>
                </a:lnTo>
                <a:lnTo>
                  <a:pt x="342900" y="0"/>
                </a:lnTo>
              </a:path>
            </a:pathLst>
          </a:custGeom>
          <a:noFill/>
          <a:ln w="12700" cap="flat" cmpd="sng" algn="ctr">
            <a:solidFill>
              <a:srgbClr val="000000">
                <a:lumMod val="75000"/>
                <a:lumOff val="25000"/>
              </a:srgbClr>
            </a:solidFill>
            <a:prstDash val="solid"/>
            <a:miter lim="800000"/>
            <a:headEnd type="none" w="lg" len="med"/>
            <a:tailEnd type="none" w="lg"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defTabSz="621677" fontAlgn="base">
              <a:spcBef>
                <a:spcPct val="0"/>
              </a:spcBef>
              <a:spcAft>
                <a:spcPct val="0"/>
              </a:spcAft>
              <a:defRPr/>
            </a:pPr>
            <a:endParaRPr lang="en-US" sz="133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8">
            <a:extLst>
              <a:ext uri="{FF2B5EF4-FFF2-40B4-BE49-F238E27FC236}">
                <a16:creationId xmlns:a16="http://schemas.microsoft.com/office/drawing/2014/main" id="{18F933D2-AEB6-4245-B68B-F4EE0065B6DC}"/>
              </a:ext>
            </a:extLst>
          </p:cNvPr>
          <p:cNvSpPr/>
          <p:nvPr/>
        </p:nvSpPr>
        <p:spPr bwMode="auto">
          <a:xfrm rot="2700000" flipH="1">
            <a:off x="7990043" y="4972859"/>
            <a:ext cx="67308" cy="67308"/>
          </a:xfrm>
          <a:custGeom>
            <a:avLst/>
            <a:gdLst>
              <a:gd name="connsiteX0" fmla="*/ 0 w 342900"/>
              <a:gd name="connsiteY0" fmla="*/ 0 h 342900"/>
              <a:gd name="connsiteX1" fmla="*/ 342900 w 342900"/>
              <a:gd name="connsiteY1" fmla="*/ 0 h 342900"/>
              <a:gd name="connsiteX2" fmla="*/ 342900 w 342900"/>
              <a:gd name="connsiteY2" fmla="*/ 342900 h 342900"/>
              <a:gd name="connsiteX3" fmla="*/ 0 w 342900"/>
              <a:gd name="connsiteY3" fmla="*/ 342900 h 342900"/>
              <a:gd name="connsiteX4" fmla="*/ 0 w 342900"/>
              <a:gd name="connsiteY4" fmla="*/ 0 h 342900"/>
              <a:gd name="connsiteX0" fmla="*/ 342900 w 434340"/>
              <a:gd name="connsiteY0" fmla="*/ 342900 h 434340"/>
              <a:gd name="connsiteX1" fmla="*/ 0 w 434340"/>
              <a:gd name="connsiteY1" fmla="*/ 342900 h 434340"/>
              <a:gd name="connsiteX2" fmla="*/ 0 w 434340"/>
              <a:gd name="connsiteY2" fmla="*/ 0 h 434340"/>
              <a:gd name="connsiteX3" fmla="*/ 342900 w 434340"/>
              <a:gd name="connsiteY3" fmla="*/ 0 h 434340"/>
              <a:gd name="connsiteX4" fmla="*/ 434340 w 434340"/>
              <a:gd name="connsiteY4" fmla="*/ 434340 h 434340"/>
              <a:gd name="connsiteX0" fmla="*/ 342900 w 342900"/>
              <a:gd name="connsiteY0" fmla="*/ 342900 h 342900"/>
              <a:gd name="connsiteX1" fmla="*/ 0 w 342900"/>
              <a:gd name="connsiteY1" fmla="*/ 342900 h 342900"/>
              <a:gd name="connsiteX2" fmla="*/ 0 w 342900"/>
              <a:gd name="connsiteY2" fmla="*/ 0 h 342900"/>
              <a:gd name="connsiteX3" fmla="*/ 342900 w 342900"/>
              <a:gd name="connsiteY3" fmla="*/ 0 h 342900"/>
              <a:gd name="connsiteX0" fmla="*/ 0 w 342900"/>
              <a:gd name="connsiteY0" fmla="*/ 342900 h 342900"/>
              <a:gd name="connsiteX1" fmla="*/ 0 w 342900"/>
              <a:gd name="connsiteY1" fmla="*/ 0 h 342900"/>
              <a:gd name="connsiteX2" fmla="*/ 342900 w 342900"/>
              <a:gd name="connsiteY2" fmla="*/ 0 h 342900"/>
            </a:gdLst>
            <a:ahLst/>
            <a:cxnLst>
              <a:cxn ang="0">
                <a:pos x="connsiteX0" y="connsiteY0"/>
              </a:cxn>
              <a:cxn ang="0">
                <a:pos x="connsiteX1" y="connsiteY1"/>
              </a:cxn>
              <a:cxn ang="0">
                <a:pos x="connsiteX2" y="connsiteY2"/>
              </a:cxn>
            </a:cxnLst>
            <a:rect l="l" t="t" r="r" b="b"/>
            <a:pathLst>
              <a:path w="342900" h="342900">
                <a:moveTo>
                  <a:pt x="0" y="342900"/>
                </a:moveTo>
                <a:lnTo>
                  <a:pt x="0" y="0"/>
                </a:lnTo>
                <a:lnTo>
                  <a:pt x="342900" y="0"/>
                </a:lnTo>
              </a:path>
            </a:pathLst>
          </a:custGeom>
          <a:noFill/>
          <a:ln w="12700" cap="flat" cmpd="sng" algn="ctr">
            <a:solidFill>
              <a:srgbClr val="000000">
                <a:lumMod val="75000"/>
                <a:lumOff val="25000"/>
              </a:srgbClr>
            </a:solidFill>
            <a:prstDash val="solid"/>
            <a:miter lim="800000"/>
            <a:headEnd type="none" w="lg" len="med"/>
            <a:tailEnd type="none" w="lg"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defTabSz="621677" fontAlgn="base">
              <a:spcBef>
                <a:spcPct val="0"/>
              </a:spcBef>
              <a:spcAft>
                <a:spcPct val="0"/>
              </a:spcAft>
              <a:defRPr/>
            </a:pPr>
            <a:endParaRPr lang="en-US" sz="133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F7152514-2813-43B8-908C-056DE0191124}"/>
              </a:ext>
            </a:extLst>
          </p:cNvPr>
          <p:cNvGrpSpPr/>
          <p:nvPr/>
        </p:nvGrpSpPr>
        <p:grpSpPr>
          <a:xfrm>
            <a:off x="4195284" y="2587601"/>
            <a:ext cx="3784506" cy="1883084"/>
            <a:chOff x="3257621" y="2205001"/>
            <a:chExt cx="5676759" cy="2824626"/>
          </a:xfrm>
        </p:grpSpPr>
        <p:sp>
          <p:nvSpPr>
            <p:cNvPr id="117" name="Rectangle 116">
              <a:extLst>
                <a:ext uri="{FF2B5EF4-FFF2-40B4-BE49-F238E27FC236}">
                  <a16:creationId xmlns:a16="http://schemas.microsoft.com/office/drawing/2014/main" id="{52FEB730-E3F9-4D7F-97DD-F3FC78B84C1D}"/>
                </a:ext>
                <a:ext uri="{C183D7F6-B498-43B3-948B-1728B52AA6E4}">
                  <adec:decorative xmlns:adec="http://schemas.microsoft.com/office/drawing/2017/decorative" val="1"/>
                </a:ext>
              </a:extLst>
            </p:cNvPr>
            <p:cNvSpPr/>
            <p:nvPr/>
          </p:nvSpPr>
          <p:spPr bwMode="auto">
            <a:xfrm>
              <a:off x="3914158" y="3618993"/>
              <a:ext cx="4384165" cy="1024892"/>
            </a:xfrm>
            <a:prstGeom prst="rect">
              <a:avLst/>
            </a:prstGeom>
            <a:solidFill>
              <a:srgbClr val="FFFFFF">
                <a:alpha val="10000"/>
              </a:srgb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defTabSz="621677" fontAlgn="base">
                <a:spcBef>
                  <a:spcPct val="0"/>
                </a:spcBef>
                <a:spcAft>
                  <a:spcPct val="0"/>
                </a:spcAft>
                <a:defRPr/>
              </a:pPr>
              <a:endParaRPr lang="en-US" sz="933" b="1" kern="0">
                <a:gradFill>
                  <a:gsLst>
                    <a:gs pos="0">
                      <a:srgbClr val="FFFFFF"/>
                    </a:gs>
                    <a:gs pos="100000">
                      <a:srgbClr val="FFFFFF"/>
                    </a:gs>
                  </a:gsLst>
                  <a:lin ang="0" scaled="0"/>
                </a:gradFill>
                <a:latin typeface="Segoe UI"/>
                <a:cs typeface="Segoe UI" pitchFamily="34" charset="0"/>
              </a:endParaRPr>
            </a:p>
          </p:txBody>
        </p:sp>
        <p:grpSp>
          <p:nvGrpSpPr>
            <p:cNvPr id="118" name="Group 117">
              <a:extLst>
                <a:ext uri="{FF2B5EF4-FFF2-40B4-BE49-F238E27FC236}">
                  <a16:creationId xmlns:a16="http://schemas.microsoft.com/office/drawing/2014/main" id="{D3C08E17-6872-4F8D-97A5-6F66718EE603}"/>
                </a:ext>
                <a:ext uri="{C183D7F6-B498-43B3-948B-1728B52AA6E4}">
                  <adec:decorative xmlns:adec="http://schemas.microsoft.com/office/drawing/2017/decorative" val="1"/>
                </a:ext>
              </a:extLst>
            </p:cNvPr>
            <p:cNvGrpSpPr/>
            <p:nvPr/>
          </p:nvGrpSpPr>
          <p:grpSpPr>
            <a:xfrm>
              <a:off x="8621181" y="2205001"/>
              <a:ext cx="226711" cy="2824626"/>
              <a:chOff x="6919270" y="338914"/>
              <a:chExt cx="226711" cy="2824626"/>
            </a:xfrm>
          </p:grpSpPr>
          <p:cxnSp>
            <p:nvCxnSpPr>
              <p:cNvPr id="140" name="Straight Connector 139">
                <a:extLst>
                  <a:ext uri="{FF2B5EF4-FFF2-40B4-BE49-F238E27FC236}">
                    <a16:creationId xmlns:a16="http://schemas.microsoft.com/office/drawing/2014/main" id="{A7960281-D909-4747-8F7B-9DEDB8DDB35A}"/>
                  </a:ext>
                  <a:ext uri="{C183D7F6-B498-43B3-948B-1728B52AA6E4}">
                    <adec:decorative xmlns:adec="http://schemas.microsoft.com/office/drawing/2017/decorative" val="1"/>
                  </a:ext>
                </a:extLst>
              </p:cNvPr>
              <p:cNvCxnSpPr>
                <a:cxnSpLocks/>
              </p:cNvCxnSpPr>
              <p:nvPr/>
            </p:nvCxnSpPr>
            <p:spPr>
              <a:xfrm>
                <a:off x="6919270" y="338914"/>
                <a:ext cx="226711" cy="0"/>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CCF87378-D399-4FCA-8A87-FAC370A0CB3A}"/>
                  </a:ext>
                  <a:ext uri="{C183D7F6-B498-43B3-948B-1728B52AA6E4}">
                    <adec:decorative xmlns:adec="http://schemas.microsoft.com/office/drawing/2017/decorative" val="1"/>
                  </a:ext>
                </a:extLst>
              </p:cNvPr>
              <p:cNvCxnSpPr/>
              <p:nvPr/>
            </p:nvCxnSpPr>
            <p:spPr>
              <a:xfrm>
                <a:off x="6919270" y="3163540"/>
                <a:ext cx="226711" cy="0"/>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cxnSp>
            <p:nvCxnSpPr>
              <p:cNvPr id="142" name="Straight Connector 141">
                <a:extLst>
                  <a:ext uri="{FF2B5EF4-FFF2-40B4-BE49-F238E27FC236}">
                    <a16:creationId xmlns:a16="http://schemas.microsoft.com/office/drawing/2014/main" id="{220E5AE8-A504-4150-A10A-2C3EC1EDE375}"/>
                  </a:ext>
                  <a:ext uri="{C183D7F6-B498-43B3-948B-1728B52AA6E4}">
                    <adec:decorative xmlns:adec="http://schemas.microsoft.com/office/drawing/2017/decorative" val="1"/>
                  </a:ext>
                </a:extLst>
              </p:cNvPr>
              <p:cNvCxnSpPr>
                <a:cxnSpLocks/>
              </p:cNvCxnSpPr>
              <p:nvPr/>
            </p:nvCxnSpPr>
            <p:spPr>
              <a:xfrm>
                <a:off x="7032625" y="1268035"/>
                <a:ext cx="0" cy="1895505"/>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cxnSp>
            <p:nvCxnSpPr>
              <p:cNvPr id="143" name="Straight Connector 142">
                <a:extLst>
                  <a:ext uri="{FF2B5EF4-FFF2-40B4-BE49-F238E27FC236}">
                    <a16:creationId xmlns:a16="http://schemas.microsoft.com/office/drawing/2014/main" id="{50915C40-956E-48C6-B960-B5A17B01ED5B}"/>
                  </a:ext>
                  <a:ext uri="{C183D7F6-B498-43B3-948B-1728B52AA6E4}">
                    <adec:decorative xmlns:adec="http://schemas.microsoft.com/office/drawing/2017/decorative" val="1"/>
                  </a:ext>
                </a:extLst>
              </p:cNvPr>
              <p:cNvCxnSpPr>
                <a:cxnSpLocks/>
              </p:cNvCxnSpPr>
              <p:nvPr/>
            </p:nvCxnSpPr>
            <p:spPr>
              <a:xfrm>
                <a:off x="7032624" y="338914"/>
                <a:ext cx="1" cy="1890716"/>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grpSp>
        <p:sp>
          <p:nvSpPr>
            <p:cNvPr id="119" name="Oval 118">
              <a:extLst>
                <a:ext uri="{FF2B5EF4-FFF2-40B4-BE49-F238E27FC236}">
                  <a16:creationId xmlns:a16="http://schemas.microsoft.com/office/drawing/2014/main" id="{2494B538-4868-45BA-991C-EAA9F85247B1}"/>
                </a:ext>
                <a:ext uri="{C183D7F6-B498-43B3-948B-1728B52AA6E4}">
                  <adec:decorative xmlns:adec="http://schemas.microsoft.com/office/drawing/2017/decorative" val="1"/>
                </a:ext>
              </a:extLst>
            </p:cNvPr>
            <p:cNvSpPr/>
            <p:nvPr/>
          </p:nvSpPr>
          <p:spPr bwMode="auto">
            <a:xfrm>
              <a:off x="8534692" y="3353732"/>
              <a:ext cx="399688" cy="399686"/>
            </a:xfrm>
            <a:prstGeom prst="ellipse">
              <a:avLst/>
            </a:prstGeom>
            <a:solidFill>
              <a:srgbClr val="FFFFFF"/>
            </a:solidFill>
            <a:ln w="12700" cap="sq">
              <a:solidFill>
                <a:srgbClr val="000000">
                  <a:lumMod val="75000"/>
                  <a:lumOff val="25000"/>
                </a:srgbClr>
              </a:solidFill>
              <a:prstDash val="solid"/>
              <a:miter lim="800000"/>
              <a:headEnd/>
              <a:tailEnd/>
            </a:ln>
          </p:spPr>
          <p:txBody>
            <a:bodyPr vert="horz" wrap="square" lIns="60960" tIns="30480" rIns="60960" bIns="30480" numCol="1" anchor="t" anchorCtr="0" compatLnSpc="1">
              <a:prstTxWarp prst="textNoShape">
                <a:avLst/>
              </a:prstTxWarp>
            </a:bodyPr>
            <a:lstStyle/>
            <a:p>
              <a:pPr defTabSz="609606">
                <a:defRPr/>
              </a:pPr>
              <a:endParaRPr lang="en-US" sz="1177" kern="0">
                <a:gradFill>
                  <a:gsLst>
                    <a:gs pos="0">
                      <a:srgbClr val="FFFFFF"/>
                    </a:gs>
                    <a:gs pos="100000">
                      <a:srgbClr val="FFFFFF"/>
                    </a:gs>
                  </a:gsLst>
                  <a:lin ang="0" scaled="0"/>
                </a:gradFill>
                <a:latin typeface="Segoe UI"/>
              </a:endParaRPr>
            </a:p>
          </p:txBody>
        </p:sp>
        <p:sp>
          <p:nvSpPr>
            <p:cNvPr id="120" name="arrow">
              <a:extLst>
                <a:ext uri="{FF2B5EF4-FFF2-40B4-BE49-F238E27FC236}">
                  <a16:creationId xmlns:a16="http://schemas.microsoft.com/office/drawing/2014/main" id="{03DEA481-BC8F-4985-BBBC-86DE6F459DF2}"/>
                </a:ext>
              </a:extLst>
            </p:cNvPr>
            <p:cNvSpPr>
              <a:spLocks noChangeAspect="1" noEditPoints="1"/>
            </p:cNvSpPr>
            <p:nvPr/>
          </p:nvSpPr>
          <p:spPr bwMode="auto">
            <a:xfrm>
              <a:off x="8666436" y="3490735"/>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000000">
                  <a:lumMod val="75000"/>
                  <a:lumOff val="25000"/>
                </a:srgbClr>
              </a:solidFill>
              <a:prstDash val="solid"/>
              <a:miter lim="800000"/>
              <a:headEnd/>
              <a:tailEnd/>
            </a:ln>
          </p:spPr>
          <p:txBody>
            <a:bodyPr vert="horz" wrap="square" lIns="60960" tIns="30480" rIns="60960" bIns="30480" numCol="1" anchor="t" anchorCtr="0" compatLnSpc="1">
              <a:prstTxWarp prst="textNoShape">
                <a:avLst/>
              </a:prstTxWarp>
            </a:bodyPr>
            <a:lstStyle/>
            <a:p>
              <a:pPr defTabSz="609606">
                <a:defRPr/>
              </a:pPr>
              <a:endParaRPr lang="en-US" sz="1177" kern="0">
                <a:gradFill>
                  <a:gsLst>
                    <a:gs pos="0">
                      <a:srgbClr val="FFFFFF"/>
                    </a:gs>
                    <a:gs pos="100000">
                      <a:srgbClr val="FFFFFF"/>
                    </a:gs>
                  </a:gsLst>
                  <a:lin ang="0" scaled="0"/>
                </a:gradFill>
                <a:latin typeface="Segoe UI"/>
              </a:endParaRPr>
            </a:p>
          </p:txBody>
        </p:sp>
        <p:grpSp>
          <p:nvGrpSpPr>
            <p:cNvPr id="121" name="Group 120">
              <a:extLst>
                <a:ext uri="{FF2B5EF4-FFF2-40B4-BE49-F238E27FC236}">
                  <a16:creationId xmlns:a16="http://schemas.microsoft.com/office/drawing/2014/main" id="{ECB5661F-EF5D-4F0A-BBB3-1C94B77D80A7}"/>
                </a:ext>
                <a:ext uri="{C183D7F6-B498-43B3-948B-1728B52AA6E4}">
                  <adec:decorative xmlns:adec="http://schemas.microsoft.com/office/drawing/2017/decorative" val="1"/>
                </a:ext>
              </a:extLst>
            </p:cNvPr>
            <p:cNvGrpSpPr/>
            <p:nvPr/>
          </p:nvGrpSpPr>
          <p:grpSpPr>
            <a:xfrm>
              <a:off x="3344110" y="2205001"/>
              <a:ext cx="226711" cy="2805574"/>
              <a:chOff x="7071670" y="338914"/>
              <a:chExt cx="226711" cy="2805574"/>
            </a:xfrm>
          </p:grpSpPr>
          <p:cxnSp>
            <p:nvCxnSpPr>
              <p:cNvPr id="136" name="Straight Connector 135">
                <a:extLst>
                  <a:ext uri="{FF2B5EF4-FFF2-40B4-BE49-F238E27FC236}">
                    <a16:creationId xmlns:a16="http://schemas.microsoft.com/office/drawing/2014/main" id="{E62A1FDE-88A5-4DF9-BA19-99E88A33FF09}"/>
                  </a:ext>
                  <a:ext uri="{C183D7F6-B498-43B3-948B-1728B52AA6E4}">
                    <adec:decorative xmlns:adec="http://schemas.microsoft.com/office/drawing/2017/decorative" val="1"/>
                  </a:ext>
                </a:extLst>
              </p:cNvPr>
              <p:cNvCxnSpPr>
                <a:cxnSpLocks/>
              </p:cNvCxnSpPr>
              <p:nvPr/>
            </p:nvCxnSpPr>
            <p:spPr>
              <a:xfrm>
                <a:off x="7071670" y="338914"/>
                <a:ext cx="226711" cy="0"/>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cxnSp>
            <p:nvCxnSpPr>
              <p:cNvPr id="137" name="Straight Connector 136">
                <a:extLst>
                  <a:ext uri="{FF2B5EF4-FFF2-40B4-BE49-F238E27FC236}">
                    <a16:creationId xmlns:a16="http://schemas.microsoft.com/office/drawing/2014/main" id="{E9C080DB-454C-40E8-BBAA-6935310BCDFE}"/>
                  </a:ext>
                  <a:ext uri="{C183D7F6-B498-43B3-948B-1728B52AA6E4}">
                    <adec:decorative xmlns:adec="http://schemas.microsoft.com/office/drawing/2017/decorative" val="1"/>
                  </a:ext>
                </a:extLst>
              </p:cNvPr>
              <p:cNvCxnSpPr/>
              <p:nvPr/>
            </p:nvCxnSpPr>
            <p:spPr>
              <a:xfrm>
                <a:off x="7071670" y="3144488"/>
                <a:ext cx="226711" cy="0"/>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cxnSp>
            <p:nvCxnSpPr>
              <p:cNvPr id="138" name="Straight Connector 137">
                <a:extLst>
                  <a:ext uri="{FF2B5EF4-FFF2-40B4-BE49-F238E27FC236}">
                    <a16:creationId xmlns:a16="http://schemas.microsoft.com/office/drawing/2014/main" id="{1F1CE24D-CD74-4341-8F25-CE51C0DED840}"/>
                  </a:ext>
                  <a:ext uri="{C183D7F6-B498-43B3-948B-1728B52AA6E4}">
                    <adec:decorative xmlns:adec="http://schemas.microsoft.com/office/drawing/2017/decorative" val="1"/>
                  </a:ext>
                </a:extLst>
              </p:cNvPr>
              <p:cNvCxnSpPr>
                <a:cxnSpLocks/>
              </p:cNvCxnSpPr>
              <p:nvPr/>
            </p:nvCxnSpPr>
            <p:spPr>
              <a:xfrm>
                <a:off x="7185025" y="1248983"/>
                <a:ext cx="0" cy="1895505"/>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cxnSp>
            <p:nvCxnSpPr>
              <p:cNvPr id="139" name="Straight Connector 138">
                <a:extLst>
                  <a:ext uri="{FF2B5EF4-FFF2-40B4-BE49-F238E27FC236}">
                    <a16:creationId xmlns:a16="http://schemas.microsoft.com/office/drawing/2014/main" id="{AEB3533A-14F0-4453-9BF6-70F448B6DAFB}"/>
                  </a:ext>
                  <a:ext uri="{C183D7F6-B498-43B3-948B-1728B52AA6E4}">
                    <adec:decorative xmlns:adec="http://schemas.microsoft.com/office/drawing/2017/decorative" val="1"/>
                  </a:ext>
                </a:extLst>
              </p:cNvPr>
              <p:cNvCxnSpPr>
                <a:cxnSpLocks/>
              </p:cNvCxnSpPr>
              <p:nvPr/>
            </p:nvCxnSpPr>
            <p:spPr>
              <a:xfrm>
                <a:off x="7185024" y="338914"/>
                <a:ext cx="1" cy="1890716"/>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grpSp>
        <p:sp>
          <p:nvSpPr>
            <p:cNvPr id="122" name="Oval 121">
              <a:extLst>
                <a:ext uri="{FF2B5EF4-FFF2-40B4-BE49-F238E27FC236}">
                  <a16:creationId xmlns:a16="http://schemas.microsoft.com/office/drawing/2014/main" id="{C30E07BB-B37C-4A1B-BC19-42BF3AA56FF0}"/>
                </a:ext>
                <a:ext uri="{C183D7F6-B498-43B3-948B-1728B52AA6E4}">
                  <adec:decorative xmlns:adec="http://schemas.microsoft.com/office/drawing/2017/decorative" val="1"/>
                </a:ext>
              </a:extLst>
            </p:cNvPr>
            <p:cNvSpPr/>
            <p:nvPr/>
          </p:nvSpPr>
          <p:spPr bwMode="auto">
            <a:xfrm>
              <a:off x="3257621" y="3353732"/>
              <a:ext cx="399688" cy="399686"/>
            </a:xfrm>
            <a:prstGeom prst="ellipse">
              <a:avLst/>
            </a:prstGeom>
            <a:solidFill>
              <a:srgbClr val="FFFFFF"/>
            </a:solidFill>
            <a:ln w="12700" cap="sq">
              <a:solidFill>
                <a:srgbClr val="000000">
                  <a:lumMod val="75000"/>
                  <a:lumOff val="25000"/>
                </a:srgbClr>
              </a:solidFill>
              <a:prstDash val="solid"/>
              <a:miter lim="800000"/>
              <a:headEnd/>
              <a:tailEnd/>
            </a:ln>
          </p:spPr>
          <p:txBody>
            <a:bodyPr vert="horz" wrap="square" lIns="60960" tIns="30480" rIns="60960" bIns="30480" numCol="1" anchor="t" anchorCtr="0" compatLnSpc="1">
              <a:prstTxWarp prst="textNoShape">
                <a:avLst/>
              </a:prstTxWarp>
            </a:bodyPr>
            <a:lstStyle/>
            <a:p>
              <a:pPr defTabSz="609606">
                <a:defRPr/>
              </a:pPr>
              <a:endParaRPr lang="en-US" sz="1177" kern="0">
                <a:gradFill>
                  <a:gsLst>
                    <a:gs pos="0">
                      <a:srgbClr val="FFFFFF"/>
                    </a:gs>
                    <a:gs pos="100000">
                      <a:srgbClr val="FFFFFF"/>
                    </a:gs>
                  </a:gsLst>
                  <a:lin ang="0" scaled="0"/>
                </a:gradFill>
                <a:latin typeface="Segoe UI"/>
              </a:endParaRPr>
            </a:p>
          </p:txBody>
        </p:sp>
        <p:sp>
          <p:nvSpPr>
            <p:cNvPr id="123" name="arrow">
              <a:extLst>
                <a:ext uri="{FF2B5EF4-FFF2-40B4-BE49-F238E27FC236}">
                  <a16:creationId xmlns:a16="http://schemas.microsoft.com/office/drawing/2014/main" id="{DCF2BC85-6C74-4482-B0D2-29B7AC114CDC}"/>
                </a:ext>
              </a:extLst>
            </p:cNvPr>
            <p:cNvSpPr>
              <a:spLocks noChangeAspect="1" noEditPoints="1"/>
            </p:cNvSpPr>
            <p:nvPr/>
          </p:nvSpPr>
          <p:spPr bwMode="auto">
            <a:xfrm>
              <a:off x="3389365" y="3490735"/>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000000">
                  <a:lumMod val="75000"/>
                  <a:lumOff val="25000"/>
                </a:srgbClr>
              </a:solidFill>
              <a:prstDash val="solid"/>
              <a:miter lim="800000"/>
              <a:headEnd/>
              <a:tailEnd/>
            </a:ln>
          </p:spPr>
          <p:txBody>
            <a:bodyPr vert="horz" wrap="square" lIns="60960" tIns="30480" rIns="60960" bIns="30480" numCol="1" anchor="t" anchorCtr="0" compatLnSpc="1">
              <a:prstTxWarp prst="textNoShape">
                <a:avLst/>
              </a:prstTxWarp>
            </a:bodyPr>
            <a:lstStyle/>
            <a:p>
              <a:pPr defTabSz="609606">
                <a:defRPr/>
              </a:pPr>
              <a:endParaRPr lang="en-US" sz="1177" kern="0">
                <a:gradFill>
                  <a:gsLst>
                    <a:gs pos="0">
                      <a:srgbClr val="FFFFFF"/>
                    </a:gs>
                    <a:gs pos="100000">
                      <a:srgbClr val="FFFFFF"/>
                    </a:gs>
                  </a:gsLst>
                  <a:lin ang="0" scaled="0"/>
                </a:gradFill>
                <a:latin typeface="Segoe UI"/>
              </a:endParaRPr>
            </a:p>
          </p:txBody>
        </p:sp>
        <p:sp>
          <p:nvSpPr>
            <p:cNvPr id="124" name="Isosceles Triangle 6">
              <a:extLst>
                <a:ext uri="{FF2B5EF4-FFF2-40B4-BE49-F238E27FC236}">
                  <a16:creationId xmlns:a16="http://schemas.microsoft.com/office/drawing/2014/main" id="{97F2AC8C-C260-485B-B2B2-8ADD1220AE3C}"/>
                </a:ext>
                <a:ext uri="{C183D7F6-B498-43B3-948B-1728B52AA6E4}">
                  <adec:decorative xmlns:adec="http://schemas.microsoft.com/office/drawing/2017/decorative" val="1"/>
                </a:ext>
              </a:extLst>
            </p:cNvPr>
            <p:cNvSpPr/>
            <p:nvPr/>
          </p:nvSpPr>
          <p:spPr bwMode="auto">
            <a:xfrm rot="16200000">
              <a:off x="6005592" y="2846603"/>
              <a:ext cx="1106424" cy="313162"/>
            </a:xfrm>
            <a:custGeom>
              <a:avLst/>
              <a:gdLst>
                <a:gd name="connsiteX0" fmla="*/ 0 w 4253551"/>
                <a:gd name="connsiteY0" fmla="*/ 1406119 h 1406119"/>
                <a:gd name="connsiteX1" fmla="*/ 2126776 w 4253551"/>
                <a:gd name="connsiteY1" fmla="*/ 0 h 1406119"/>
                <a:gd name="connsiteX2" fmla="*/ 4253551 w 4253551"/>
                <a:gd name="connsiteY2" fmla="*/ 1406119 h 1406119"/>
                <a:gd name="connsiteX3" fmla="*/ 0 w 4253551"/>
                <a:gd name="connsiteY3" fmla="*/ 1406119 h 1406119"/>
                <a:gd name="connsiteX0" fmla="*/ 0 w 4253551"/>
                <a:gd name="connsiteY0" fmla="*/ 1219306 h 1219306"/>
                <a:gd name="connsiteX1" fmla="*/ 2372582 w 4253551"/>
                <a:gd name="connsiteY1" fmla="*/ 0 h 1219306"/>
                <a:gd name="connsiteX2" fmla="*/ 4253551 w 4253551"/>
                <a:gd name="connsiteY2" fmla="*/ 1219306 h 1219306"/>
                <a:gd name="connsiteX3" fmla="*/ 0 w 4253551"/>
                <a:gd name="connsiteY3" fmla="*/ 1219306 h 1219306"/>
                <a:gd name="connsiteX0" fmla="*/ 0 w 4253551"/>
                <a:gd name="connsiteY0" fmla="*/ 1717389 h 1717389"/>
                <a:gd name="connsiteX1" fmla="*/ 2438993 w 4253551"/>
                <a:gd name="connsiteY1" fmla="*/ 0 h 1717389"/>
                <a:gd name="connsiteX2" fmla="*/ 4253551 w 4253551"/>
                <a:gd name="connsiteY2" fmla="*/ 1717389 h 1717389"/>
                <a:gd name="connsiteX3" fmla="*/ 0 w 4253551"/>
                <a:gd name="connsiteY3" fmla="*/ 1717389 h 1717389"/>
              </a:gdLst>
              <a:ahLst/>
              <a:cxnLst>
                <a:cxn ang="0">
                  <a:pos x="connsiteX0" y="connsiteY0"/>
                </a:cxn>
                <a:cxn ang="0">
                  <a:pos x="connsiteX1" y="connsiteY1"/>
                </a:cxn>
                <a:cxn ang="0">
                  <a:pos x="connsiteX2" y="connsiteY2"/>
                </a:cxn>
                <a:cxn ang="0">
                  <a:pos x="connsiteX3" y="connsiteY3"/>
                </a:cxn>
              </a:cxnLst>
              <a:rect l="l" t="t" r="r" b="b"/>
              <a:pathLst>
                <a:path w="4253551" h="1717389">
                  <a:moveTo>
                    <a:pt x="0" y="1717389"/>
                  </a:moveTo>
                  <a:lnTo>
                    <a:pt x="2438993" y="0"/>
                  </a:lnTo>
                  <a:lnTo>
                    <a:pt x="4253551" y="1717389"/>
                  </a:lnTo>
                  <a:lnTo>
                    <a:pt x="0" y="1717389"/>
                  </a:lnTo>
                  <a:close/>
                </a:path>
              </a:pathLst>
            </a:custGeom>
            <a:solidFill>
              <a:srgbClr val="E6E6E6">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defTabSz="621677" fontAlgn="base">
                <a:spcBef>
                  <a:spcPct val="0"/>
                </a:spcBef>
                <a:spcAft>
                  <a:spcPct val="0"/>
                </a:spcAft>
                <a:defRPr/>
              </a:pPr>
              <a:endParaRPr lang="en-US" sz="933" b="1" kern="0">
                <a:gradFill>
                  <a:gsLst>
                    <a:gs pos="0">
                      <a:srgbClr val="FFFFFF"/>
                    </a:gs>
                    <a:gs pos="100000">
                      <a:srgbClr val="FFFFFF"/>
                    </a:gs>
                  </a:gsLst>
                  <a:lin ang="0" scaled="0"/>
                </a:gradFill>
                <a:latin typeface="Segoe UI"/>
                <a:cs typeface="Segoe UI" pitchFamily="34" charset="0"/>
              </a:endParaRPr>
            </a:p>
          </p:txBody>
        </p:sp>
        <p:sp>
          <p:nvSpPr>
            <p:cNvPr id="125" name="Rectangle 124">
              <a:extLst>
                <a:ext uri="{FF2B5EF4-FFF2-40B4-BE49-F238E27FC236}">
                  <a16:creationId xmlns:a16="http://schemas.microsoft.com/office/drawing/2014/main" id="{48D4AFBF-C829-4D30-867E-3D411C67814E}"/>
                </a:ext>
                <a:ext uri="{C183D7F6-B498-43B3-948B-1728B52AA6E4}">
                  <adec:decorative xmlns:adec="http://schemas.microsoft.com/office/drawing/2017/decorative" val="1"/>
                </a:ext>
              </a:extLst>
            </p:cNvPr>
            <p:cNvSpPr/>
            <p:nvPr/>
          </p:nvSpPr>
          <p:spPr bwMode="auto">
            <a:xfrm>
              <a:off x="6715385" y="2449973"/>
              <a:ext cx="1582941" cy="1106424"/>
            </a:xfrm>
            <a:prstGeom prst="rect">
              <a:avLst/>
            </a:prstGeom>
            <a:solidFill>
              <a:srgbClr val="FFFFFF">
                <a:alpha val="10000"/>
              </a:srgb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defTabSz="621677" fontAlgn="base">
                <a:spcBef>
                  <a:spcPct val="0"/>
                </a:spcBef>
                <a:spcAft>
                  <a:spcPct val="0"/>
                </a:spcAft>
                <a:defRPr/>
              </a:pPr>
              <a:endParaRPr lang="en-US" sz="933" b="1" kern="0">
                <a:gradFill>
                  <a:gsLst>
                    <a:gs pos="0">
                      <a:srgbClr val="FFFFFF"/>
                    </a:gs>
                    <a:gs pos="100000">
                      <a:srgbClr val="FFFFFF"/>
                    </a:gs>
                  </a:gsLst>
                  <a:lin ang="0" scaled="0"/>
                </a:gradFill>
                <a:latin typeface="Segoe UI"/>
                <a:cs typeface="Segoe UI" pitchFamily="34" charset="0"/>
              </a:endParaRPr>
            </a:p>
          </p:txBody>
        </p:sp>
        <p:sp>
          <p:nvSpPr>
            <p:cNvPr id="126" name="Rectangle 125">
              <a:extLst>
                <a:ext uri="{FF2B5EF4-FFF2-40B4-BE49-F238E27FC236}">
                  <a16:creationId xmlns:a16="http://schemas.microsoft.com/office/drawing/2014/main" id="{3D251AE4-29AF-4595-8E11-3AC2EA6B7142}"/>
                </a:ext>
                <a:ext uri="{C183D7F6-B498-43B3-948B-1728B52AA6E4}">
                  <adec:decorative xmlns:adec="http://schemas.microsoft.com/office/drawing/2017/decorative" val="1"/>
                </a:ext>
              </a:extLst>
            </p:cNvPr>
            <p:cNvSpPr/>
            <p:nvPr/>
          </p:nvSpPr>
          <p:spPr bwMode="auto">
            <a:xfrm>
              <a:off x="3914159" y="2449972"/>
              <a:ext cx="2743200" cy="1106424"/>
            </a:xfrm>
            <a:prstGeom prst="rect">
              <a:avLst/>
            </a:prstGeom>
            <a:solidFill>
              <a:srgbClr val="FFFFFF">
                <a:alpha val="10000"/>
              </a:srgb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defTabSz="621677" fontAlgn="base">
                <a:spcBef>
                  <a:spcPct val="0"/>
                </a:spcBef>
                <a:spcAft>
                  <a:spcPct val="0"/>
                </a:spcAft>
                <a:defRPr/>
              </a:pPr>
              <a:endParaRPr lang="en-US" sz="933" b="1" kern="0">
                <a:gradFill>
                  <a:gsLst>
                    <a:gs pos="0">
                      <a:srgbClr val="FFFFFF"/>
                    </a:gs>
                    <a:gs pos="100000">
                      <a:srgbClr val="FFFFFF"/>
                    </a:gs>
                  </a:gsLst>
                  <a:lin ang="0" scaled="0"/>
                </a:gradFill>
                <a:latin typeface="Segoe UI"/>
                <a:cs typeface="Segoe UI" pitchFamily="34" charset="0"/>
              </a:endParaRPr>
            </a:p>
          </p:txBody>
        </p:sp>
        <p:sp>
          <p:nvSpPr>
            <p:cNvPr id="127" name="Rectangle 126">
              <a:extLst>
                <a:ext uri="{FF2B5EF4-FFF2-40B4-BE49-F238E27FC236}">
                  <a16:creationId xmlns:a16="http://schemas.microsoft.com/office/drawing/2014/main" id="{320D72D3-016B-4DDF-A979-6303A110967E}"/>
                </a:ext>
              </a:extLst>
            </p:cNvPr>
            <p:cNvSpPr/>
            <p:nvPr/>
          </p:nvSpPr>
          <p:spPr bwMode="auto">
            <a:xfrm>
              <a:off x="4643344" y="2892385"/>
              <a:ext cx="1909008" cy="22169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21677" fontAlgn="base">
                <a:lnSpc>
                  <a:spcPct val="90000"/>
                </a:lnSpc>
                <a:spcBef>
                  <a:spcPts val="400"/>
                </a:spcBef>
                <a:spcAft>
                  <a:spcPct val="0"/>
                </a:spcAft>
                <a:defRPr/>
              </a:pPr>
              <a:r>
                <a:rPr lang="en-US" sz="1067" kern="0" spc="-27">
                  <a:gradFill>
                    <a:gsLst>
                      <a:gs pos="0">
                        <a:srgbClr val="FFFFFF"/>
                      </a:gs>
                      <a:gs pos="100000">
                        <a:srgbClr val="FFFFFF"/>
                      </a:gs>
                    </a:gsLst>
                    <a:lin ang="0" scaled="0"/>
                  </a:gradFill>
                  <a:latin typeface="Segoe UI Semibold"/>
                </a:rPr>
                <a:t>Azure services</a:t>
              </a:r>
            </a:p>
          </p:txBody>
        </p:sp>
        <p:grpSp>
          <p:nvGrpSpPr>
            <p:cNvPr id="128" name="Group 127">
              <a:extLst>
                <a:ext uri="{FF2B5EF4-FFF2-40B4-BE49-F238E27FC236}">
                  <a16:creationId xmlns:a16="http://schemas.microsoft.com/office/drawing/2014/main" id="{618BF8BD-9684-40D2-9F87-FA620DBAB717}"/>
                </a:ext>
              </a:extLst>
            </p:cNvPr>
            <p:cNvGrpSpPr/>
            <p:nvPr/>
          </p:nvGrpSpPr>
          <p:grpSpPr>
            <a:xfrm>
              <a:off x="4148857" y="2792578"/>
              <a:ext cx="352074" cy="421212"/>
              <a:chOff x="4148857" y="2792578"/>
              <a:chExt cx="352074" cy="421212"/>
            </a:xfrm>
          </p:grpSpPr>
          <p:sp>
            <p:nvSpPr>
              <p:cNvPr id="133" name="Freeform 172">
                <a:extLst>
                  <a:ext uri="{FF2B5EF4-FFF2-40B4-BE49-F238E27FC236}">
                    <a16:creationId xmlns:a16="http://schemas.microsoft.com/office/drawing/2014/main" id="{24DB8C77-966A-4603-BF03-4197DCD995C9}"/>
                  </a:ext>
                </a:extLst>
              </p:cNvPr>
              <p:cNvSpPr>
                <a:spLocks noEditPoints="1"/>
              </p:cNvSpPr>
              <p:nvPr/>
            </p:nvSpPr>
            <p:spPr bwMode="auto">
              <a:xfrm>
                <a:off x="4148857" y="3022151"/>
                <a:ext cx="183251" cy="191639"/>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defTabSz="609628">
                  <a:defRPr/>
                </a:pPr>
                <a:endParaRPr lang="en-US" sz="1600" kern="0">
                  <a:gradFill>
                    <a:gsLst>
                      <a:gs pos="0">
                        <a:srgbClr val="FFFFFF"/>
                      </a:gs>
                      <a:gs pos="100000">
                        <a:srgbClr val="FFFFFF"/>
                      </a:gs>
                    </a:gsLst>
                    <a:lin ang="0" scaled="0"/>
                  </a:gradFill>
                  <a:latin typeface="Segoe UI"/>
                </a:endParaRPr>
              </a:p>
            </p:txBody>
          </p:sp>
          <p:sp>
            <p:nvSpPr>
              <p:cNvPr id="134" name="Freeform 172">
                <a:extLst>
                  <a:ext uri="{FF2B5EF4-FFF2-40B4-BE49-F238E27FC236}">
                    <a16:creationId xmlns:a16="http://schemas.microsoft.com/office/drawing/2014/main" id="{24D232B6-722C-44FB-958C-201740DC99E6}"/>
                  </a:ext>
                </a:extLst>
              </p:cNvPr>
              <p:cNvSpPr>
                <a:spLocks noEditPoints="1"/>
              </p:cNvSpPr>
              <p:nvPr/>
            </p:nvSpPr>
            <p:spPr bwMode="auto">
              <a:xfrm>
                <a:off x="4344482" y="3061036"/>
                <a:ext cx="138299" cy="133912"/>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defTabSz="609628">
                  <a:defRPr/>
                </a:pPr>
                <a:endParaRPr lang="en-US" sz="1600" kern="0">
                  <a:gradFill>
                    <a:gsLst>
                      <a:gs pos="0">
                        <a:srgbClr val="FFFFFF"/>
                      </a:gs>
                      <a:gs pos="100000">
                        <a:srgbClr val="FFFFFF"/>
                      </a:gs>
                    </a:gsLst>
                    <a:lin ang="0" scaled="0"/>
                  </a:gradFill>
                  <a:latin typeface="Segoe UI"/>
                </a:endParaRPr>
              </a:p>
            </p:txBody>
          </p:sp>
          <p:sp>
            <p:nvSpPr>
              <p:cNvPr id="135" name="Freeform 172" descr="Channels, Microservices, Azure Services">
                <a:extLst>
                  <a:ext uri="{FF2B5EF4-FFF2-40B4-BE49-F238E27FC236}">
                    <a16:creationId xmlns:a16="http://schemas.microsoft.com/office/drawing/2014/main" id="{DD9E5B47-32B0-4190-872D-C4DC54285EC1}"/>
                  </a:ext>
                </a:extLst>
              </p:cNvPr>
              <p:cNvSpPr>
                <a:spLocks noEditPoints="1"/>
              </p:cNvSpPr>
              <p:nvPr/>
            </p:nvSpPr>
            <p:spPr bwMode="auto">
              <a:xfrm>
                <a:off x="4244898" y="2792578"/>
                <a:ext cx="256033" cy="256033"/>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50E6FF"/>
              </a:solidFill>
              <a:ln>
                <a:noFill/>
              </a:ln>
            </p:spPr>
            <p:txBody>
              <a:bodyPr vert="horz" wrap="square" lIns="60960" tIns="30480" rIns="60960" bIns="30480" numCol="1" anchor="t" anchorCtr="0" compatLnSpc="1">
                <a:prstTxWarp prst="textNoShape">
                  <a:avLst/>
                </a:prstTxWarp>
              </a:bodyPr>
              <a:lstStyle/>
              <a:p>
                <a:pPr defTabSz="609628">
                  <a:defRPr/>
                </a:pPr>
                <a:endParaRPr lang="en-US" sz="1600" kern="0">
                  <a:gradFill>
                    <a:gsLst>
                      <a:gs pos="0">
                        <a:srgbClr val="FFFFFF"/>
                      </a:gs>
                      <a:gs pos="100000">
                        <a:srgbClr val="FFFFFF"/>
                      </a:gs>
                    </a:gsLst>
                    <a:lin ang="0" scaled="0"/>
                  </a:gradFill>
                  <a:latin typeface="Segoe UI"/>
                </a:endParaRPr>
              </a:p>
            </p:txBody>
          </p:sp>
        </p:grpSp>
        <p:sp>
          <p:nvSpPr>
            <p:cNvPr id="129" name="Title 1">
              <a:extLst>
                <a:ext uri="{FF2B5EF4-FFF2-40B4-BE49-F238E27FC236}">
                  <a16:creationId xmlns:a16="http://schemas.microsoft.com/office/drawing/2014/main" id="{68FB56E1-5D34-41A3-811A-58267FB7A695}"/>
                </a:ext>
              </a:extLst>
            </p:cNvPr>
            <p:cNvSpPr txBox="1">
              <a:spLocks/>
            </p:cNvSpPr>
            <p:nvPr/>
          </p:nvSpPr>
          <p:spPr>
            <a:xfrm>
              <a:off x="7340578" y="2879741"/>
              <a:ext cx="703676" cy="246888"/>
            </a:xfrm>
            <a:prstGeom prst="rect">
              <a:avLst/>
            </a:prstGeom>
            <a:noFill/>
          </p:spPr>
          <p:txBody>
            <a:bodyPr wrap="none" tIns="0" bIns="59761" anchor="t"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609606">
                <a:defRPr/>
              </a:pPr>
              <a:r>
                <a:rPr lang="en-US" sz="1067" spc="0">
                  <a:gradFill>
                    <a:gsLst>
                      <a:gs pos="0">
                        <a:srgbClr val="FFFFFF"/>
                      </a:gs>
                      <a:gs pos="100000">
                        <a:srgbClr val="FFFFFF"/>
                      </a:gs>
                    </a:gsLst>
                    <a:lin ang="0" scaled="0"/>
                  </a:gradFill>
                  <a:latin typeface="Segoe UI Semibold"/>
                  <a:cs typeface="Segoe UI Semibold" panose="020B0702040204020203" pitchFamily="34" charset="0"/>
                </a:rPr>
                <a:t>APIs</a:t>
              </a:r>
            </a:p>
          </p:txBody>
        </p:sp>
        <p:pic>
          <p:nvPicPr>
            <p:cNvPr id="130" name="Graphic 129">
              <a:extLst>
                <a:ext uri="{FF2B5EF4-FFF2-40B4-BE49-F238E27FC236}">
                  <a16:creationId xmlns:a16="http://schemas.microsoft.com/office/drawing/2014/main" id="{AC552420-DA89-4E71-B0E2-F638930DC3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8514" y="2785210"/>
              <a:ext cx="435950" cy="435950"/>
            </a:xfrm>
            <a:prstGeom prst="rect">
              <a:avLst/>
            </a:prstGeom>
          </p:spPr>
        </p:pic>
        <p:pic>
          <p:nvPicPr>
            <p:cNvPr id="131" name="Picture 130" descr="A picture containing drawing&#10;&#10;Description automatically generated">
              <a:extLst>
                <a:ext uri="{FF2B5EF4-FFF2-40B4-BE49-F238E27FC236}">
                  <a16:creationId xmlns:a16="http://schemas.microsoft.com/office/drawing/2014/main" id="{74E4EF0D-FF94-4C64-8A9A-CC06DFCB6064}"/>
                </a:ext>
              </a:extLst>
            </p:cNvPr>
            <p:cNvPicPr>
              <a:picLocks noChangeAspect="1"/>
            </p:cNvPicPr>
            <p:nvPr/>
          </p:nvPicPr>
          <p:blipFill rotWithShape="1">
            <a:blip r:embed="rId8">
              <a:extLst>
                <a:ext uri="{28A0092B-C50C-407E-A947-70E740481C1C}">
                  <a14:useLocalDpi xmlns:a14="http://schemas.microsoft.com/office/drawing/2010/main" val="0"/>
                </a:ext>
              </a:extLst>
            </a:blip>
            <a:srcRect r="82160"/>
            <a:stretch/>
          </p:blipFill>
          <p:spPr>
            <a:xfrm>
              <a:off x="5228055" y="3968092"/>
              <a:ext cx="315714" cy="326694"/>
            </a:xfrm>
            <a:prstGeom prst="rect">
              <a:avLst/>
            </a:prstGeom>
          </p:spPr>
        </p:pic>
        <p:sp>
          <p:nvSpPr>
            <p:cNvPr id="132" name="Rectangle 131">
              <a:extLst>
                <a:ext uri="{FF2B5EF4-FFF2-40B4-BE49-F238E27FC236}">
                  <a16:creationId xmlns:a16="http://schemas.microsoft.com/office/drawing/2014/main" id="{5661CEE1-E74F-4C75-AC52-AD9C078D988F}"/>
                </a:ext>
              </a:extLst>
            </p:cNvPr>
            <p:cNvSpPr/>
            <p:nvPr/>
          </p:nvSpPr>
          <p:spPr bwMode="auto">
            <a:xfrm>
              <a:off x="5552996" y="4020640"/>
              <a:ext cx="1909008" cy="22169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21677" fontAlgn="base">
                <a:lnSpc>
                  <a:spcPct val="90000"/>
                </a:lnSpc>
                <a:spcBef>
                  <a:spcPts val="400"/>
                </a:spcBef>
                <a:spcAft>
                  <a:spcPct val="0"/>
                </a:spcAft>
                <a:defRPr/>
              </a:pPr>
              <a:r>
                <a:rPr lang="en-US" sz="1067" kern="0" spc="-27" dirty="0">
                  <a:gradFill>
                    <a:gsLst>
                      <a:gs pos="0">
                        <a:srgbClr val="FFFFFF"/>
                      </a:gs>
                      <a:gs pos="100000">
                        <a:srgbClr val="FFFFFF"/>
                      </a:gs>
                    </a:gsLst>
                    <a:lin ang="0" scaled="0"/>
                  </a:gradFill>
                  <a:latin typeface="Segoe UI Semibold"/>
                </a:rPr>
                <a:t>Microsoft Azure</a:t>
              </a:r>
            </a:p>
          </p:txBody>
        </p:sp>
      </p:grpSp>
      <p:grpSp>
        <p:nvGrpSpPr>
          <p:cNvPr id="18" name="Group 17">
            <a:extLst>
              <a:ext uri="{FF2B5EF4-FFF2-40B4-BE49-F238E27FC236}">
                <a16:creationId xmlns:a16="http://schemas.microsoft.com/office/drawing/2014/main" id="{0275F532-8878-1E50-C4CF-3440A5E9104D}"/>
              </a:ext>
            </a:extLst>
          </p:cNvPr>
          <p:cNvGrpSpPr/>
          <p:nvPr/>
        </p:nvGrpSpPr>
        <p:grpSpPr>
          <a:xfrm>
            <a:off x="8195811" y="2714701"/>
            <a:ext cx="1158476" cy="304800"/>
            <a:chOff x="8195811" y="2714701"/>
            <a:chExt cx="1158476" cy="304800"/>
          </a:xfrm>
        </p:grpSpPr>
        <p:pic>
          <p:nvPicPr>
            <p:cNvPr id="150" name="Picture 2">
              <a:extLst>
                <a:ext uri="{FF2B5EF4-FFF2-40B4-BE49-F238E27FC236}">
                  <a16:creationId xmlns:a16="http://schemas.microsoft.com/office/drawing/2014/main" id="{F3EF90AA-F715-4330-B387-8DC617B1D2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95811" y="2714701"/>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741726-94BF-41A6-AECA-FFBED8CCACC0}"/>
                </a:ext>
              </a:extLst>
            </p:cNvPr>
            <p:cNvSpPr/>
            <p:nvPr/>
          </p:nvSpPr>
          <p:spPr bwMode="auto">
            <a:xfrm>
              <a:off x="8648325" y="2790715"/>
              <a:ext cx="705962" cy="1477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677" fontAlgn="base">
                <a:lnSpc>
                  <a:spcPct val="90000"/>
                </a:lnSpc>
                <a:spcBef>
                  <a:spcPts val="400"/>
                </a:spcBef>
                <a:spcAft>
                  <a:spcPct val="0"/>
                </a:spcAft>
                <a:defRPr/>
              </a:pPr>
              <a:r>
                <a:rPr lang="en-US" sz="1067" kern="0" spc="-27" dirty="0">
                  <a:gradFill>
                    <a:gsLst>
                      <a:gs pos="0">
                        <a:srgbClr val="FFFFFF"/>
                      </a:gs>
                      <a:gs pos="100000">
                        <a:srgbClr val="FFFFFF"/>
                      </a:gs>
                    </a:gsLst>
                    <a:lin ang="0" scaled="0"/>
                  </a:gradFill>
                  <a:latin typeface="Segoe UI Semibold"/>
                </a:rPr>
                <a:t>Power Apps</a:t>
              </a:r>
            </a:p>
          </p:txBody>
        </p:sp>
      </p:grpSp>
      <p:grpSp>
        <p:nvGrpSpPr>
          <p:cNvPr id="17" name="Group 16">
            <a:extLst>
              <a:ext uri="{FF2B5EF4-FFF2-40B4-BE49-F238E27FC236}">
                <a16:creationId xmlns:a16="http://schemas.microsoft.com/office/drawing/2014/main" id="{6C652D00-627B-4686-2386-D84DD69655D6}"/>
              </a:ext>
            </a:extLst>
          </p:cNvPr>
          <p:cNvGrpSpPr/>
          <p:nvPr/>
        </p:nvGrpSpPr>
        <p:grpSpPr>
          <a:xfrm>
            <a:off x="8207425" y="3133578"/>
            <a:ext cx="1437581" cy="304800"/>
            <a:chOff x="8207425" y="3168283"/>
            <a:chExt cx="1437581" cy="304800"/>
          </a:xfrm>
        </p:grpSpPr>
        <p:pic>
          <p:nvPicPr>
            <p:cNvPr id="149" name="Picture 2">
              <a:extLst>
                <a:ext uri="{FF2B5EF4-FFF2-40B4-BE49-F238E27FC236}">
                  <a16:creationId xmlns:a16="http://schemas.microsoft.com/office/drawing/2014/main" id="{23C5DB1B-0B07-46D4-A1DD-56059BD886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07425" y="3168283"/>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05077DB-54F5-4391-9FF6-4751FF43804E}"/>
                </a:ext>
              </a:extLst>
            </p:cNvPr>
            <p:cNvSpPr/>
            <p:nvPr/>
          </p:nvSpPr>
          <p:spPr bwMode="auto">
            <a:xfrm>
              <a:off x="8648323" y="3243742"/>
              <a:ext cx="996683" cy="1477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677" fontAlgn="base">
                <a:lnSpc>
                  <a:spcPct val="90000"/>
                </a:lnSpc>
                <a:spcBef>
                  <a:spcPts val="400"/>
                </a:spcBef>
                <a:spcAft>
                  <a:spcPct val="0"/>
                </a:spcAft>
                <a:defRPr/>
              </a:pPr>
              <a:r>
                <a:rPr lang="en-US" sz="1067" kern="0" spc="-27" dirty="0">
                  <a:gradFill>
                    <a:gsLst>
                      <a:gs pos="0">
                        <a:srgbClr val="FFFFFF"/>
                      </a:gs>
                      <a:gs pos="100000">
                        <a:srgbClr val="FFFFFF"/>
                      </a:gs>
                    </a:gsLst>
                    <a:lin ang="0" scaled="0"/>
                  </a:gradFill>
                  <a:latin typeface="Segoe UI Semibold"/>
                </a:rPr>
                <a:t>Power Automate</a:t>
              </a:r>
            </a:p>
          </p:txBody>
        </p:sp>
      </p:grpSp>
      <p:grpSp>
        <p:nvGrpSpPr>
          <p:cNvPr id="16" name="Group 15">
            <a:extLst>
              <a:ext uri="{FF2B5EF4-FFF2-40B4-BE49-F238E27FC236}">
                <a16:creationId xmlns:a16="http://schemas.microsoft.com/office/drawing/2014/main" id="{ECEEC5D8-75D1-D9F8-F859-5B2D86CC4201}"/>
              </a:ext>
            </a:extLst>
          </p:cNvPr>
          <p:cNvGrpSpPr/>
          <p:nvPr/>
        </p:nvGrpSpPr>
        <p:grpSpPr>
          <a:xfrm>
            <a:off x="8195813" y="3552455"/>
            <a:ext cx="974643" cy="304800"/>
            <a:chOff x="8195813" y="3621865"/>
            <a:chExt cx="974643" cy="304800"/>
          </a:xfrm>
        </p:grpSpPr>
        <p:pic>
          <p:nvPicPr>
            <p:cNvPr id="151" name="Picture 4">
              <a:extLst>
                <a:ext uri="{FF2B5EF4-FFF2-40B4-BE49-F238E27FC236}">
                  <a16:creationId xmlns:a16="http://schemas.microsoft.com/office/drawing/2014/main" id="{C8D11039-0D9B-48B4-9F50-593841E373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5813" y="3621865"/>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DC4B06-1887-4D98-A439-54C9227A5B4A}"/>
                </a:ext>
              </a:extLst>
            </p:cNvPr>
            <p:cNvSpPr/>
            <p:nvPr/>
          </p:nvSpPr>
          <p:spPr bwMode="auto">
            <a:xfrm>
              <a:off x="8648325" y="3700091"/>
              <a:ext cx="522131" cy="1477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677" fontAlgn="base">
                <a:lnSpc>
                  <a:spcPct val="90000"/>
                </a:lnSpc>
                <a:spcBef>
                  <a:spcPts val="400"/>
                </a:spcBef>
                <a:spcAft>
                  <a:spcPct val="0"/>
                </a:spcAft>
                <a:defRPr/>
              </a:pPr>
              <a:r>
                <a:rPr lang="en-US" sz="1067" kern="0" spc="-27" dirty="0">
                  <a:gradFill>
                    <a:gsLst>
                      <a:gs pos="0">
                        <a:srgbClr val="FFFFFF"/>
                      </a:gs>
                      <a:gs pos="100000">
                        <a:srgbClr val="FFFFFF"/>
                      </a:gs>
                    </a:gsLst>
                    <a:lin ang="0" scaled="0"/>
                  </a:gradFill>
                  <a:latin typeface="Segoe UI Semibold"/>
                </a:rPr>
                <a:t>Power BI</a:t>
              </a:r>
            </a:p>
          </p:txBody>
        </p:sp>
      </p:grpSp>
      <p:grpSp>
        <p:nvGrpSpPr>
          <p:cNvPr id="13" name="Group 12">
            <a:extLst>
              <a:ext uri="{FF2B5EF4-FFF2-40B4-BE49-F238E27FC236}">
                <a16:creationId xmlns:a16="http://schemas.microsoft.com/office/drawing/2014/main" id="{34F994D8-E6D4-2717-8070-11D38B45E78D}"/>
              </a:ext>
            </a:extLst>
          </p:cNvPr>
          <p:cNvGrpSpPr/>
          <p:nvPr/>
        </p:nvGrpSpPr>
        <p:grpSpPr>
          <a:xfrm>
            <a:off x="8197492" y="4470669"/>
            <a:ext cx="1279273" cy="304800"/>
            <a:chOff x="8195813" y="4075447"/>
            <a:chExt cx="1279273" cy="304800"/>
          </a:xfrm>
        </p:grpSpPr>
        <p:pic>
          <p:nvPicPr>
            <p:cNvPr id="152" name="Picture 6">
              <a:extLst>
                <a:ext uri="{FF2B5EF4-FFF2-40B4-BE49-F238E27FC236}">
                  <a16:creationId xmlns:a16="http://schemas.microsoft.com/office/drawing/2014/main" id="{A587FD66-BEA9-4658-A80E-72CEE8846A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5813" y="4075447"/>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A33A445-B94F-4ECA-9665-59F05C1DD123}"/>
                </a:ext>
              </a:extLst>
            </p:cNvPr>
            <p:cNvSpPr/>
            <p:nvPr/>
          </p:nvSpPr>
          <p:spPr bwMode="auto">
            <a:xfrm>
              <a:off x="8648321" y="4082540"/>
              <a:ext cx="826765" cy="2955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677" fontAlgn="base">
                <a:lnSpc>
                  <a:spcPct val="90000"/>
                </a:lnSpc>
                <a:spcBef>
                  <a:spcPts val="400"/>
                </a:spcBef>
                <a:spcAft>
                  <a:spcPct val="0"/>
                </a:spcAft>
                <a:defRPr/>
              </a:pPr>
              <a:r>
                <a:rPr lang="en-US" sz="1067" kern="0" spc="-27" dirty="0">
                  <a:gradFill>
                    <a:gsLst>
                      <a:gs pos="0">
                        <a:srgbClr val="FFFFFF"/>
                      </a:gs>
                      <a:gs pos="100000">
                        <a:srgbClr val="FFFFFF"/>
                      </a:gs>
                    </a:gsLst>
                    <a:lin ang="0" scaled="0"/>
                  </a:gradFill>
                  <a:latin typeface="Segoe UI Semibold"/>
                </a:rPr>
                <a:t>Power Virtual </a:t>
              </a:r>
              <a:br>
                <a:rPr lang="en-US" sz="1067" kern="0" spc="-27" dirty="0">
                  <a:gradFill>
                    <a:gsLst>
                      <a:gs pos="0">
                        <a:srgbClr val="FFFFFF"/>
                      </a:gs>
                      <a:gs pos="100000">
                        <a:srgbClr val="FFFFFF"/>
                      </a:gs>
                    </a:gsLst>
                    <a:lin ang="0" scaled="0"/>
                  </a:gradFill>
                  <a:latin typeface="Segoe UI Semibold"/>
                </a:rPr>
              </a:br>
              <a:r>
                <a:rPr lang="en-US" sz="1067" kern="0" spc="-27" dirty="0">
                  <a:gradFill>
                    <a:gsLst>
                      <a:gs pos="0">
                        <a:srgbClr val="FFFFFF"/>
                      </a:gs>
                      <a:gs pos="100000">
                        <a:srgbClr val="FFFFFF"/>
                      </a:gs>
                    </a:gsLst>
                    <a:lin ang="0" scaled="0"/>
                  </a:gradFill>
                  <a:latin typeface="Segoe UI Semibold"/>
                </a:rPr>
                <a:t>Agents</a:t>
              </a:r>
            </a:p>
          </p:txBody>
        </p:sp>
      </p:grpSp>
      <p:pic>
        <p:nvPicPr>
          <p:cNvPr id="10" name="Picture 9" descr="Icon&#10;&#10;Description automatically generated">
            <a:extLst>
              <a:ext uri="{FF2B5EF4-FFF2-40B4-BE49-F238E27FC236}">
                <a16:creationId xmlns:a16="http://schemas.microsoft.com/office/drawing/2014/main" id="{0431192B-E192-48AD-BEAD-7F545B4DC182}"/>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721189" y="3024426"/>
            <a:ext cx="259605" cy="259605"/>
          </a:xfrm>
          <a:prstGeom prst="rect">
            <a:avLst/>
          </a:prstGeom>
        </p:spPr>
      </p:pic>
      <p:grpSp>
        <p:nvGrpSpPr>
          <p:cNvPr id="14" name="Group 13">
            <a:extLst>
              <a:ext uri="{FF2B5EF4-FFF2-40B4-BE49-F238E27FC236}">
                <a16:creationId xmlns:a16="http://schemas.microsoft.com/office/drawing/2014/main" id="{555541B0-F240-B8AB-6640-D698DBC70175}"/>
              </a:ext>
            </a:extLst>
          </p:cNvPr>
          <p:cNvGrpSpPr/>
          <p:nvPr/>
        </p:nvGrpSpPr>
        <p:grpSpPr>
          <a:xfrm>
            <a:off x="8195811" y="3971332"/>
            <a:ext cx="1234932" cy="385258"/>
            <a:chOff x="8167195" y="4433848"/>
            <a:chExt cx="1234932" cy="385258"/>
          </a:xfrm>
        </p:grpSpPr>
        <p:sp>
          <p:nvSpPr>
            <p:cNvPr id="8" name="Rectangle 7">
              <a:extLst>
                <a:ext uri="{FF2B5EF4-FFF2-40B4-BE49-F238E27FC236}">
                  <a16:creationId xmlns:a16="http://schemas.microsoft.com/office/drawing/2014/main" id="{DC67FC93-1962-1574-F875-631F9C2B1335}"/>
                </a:ext>
              </a:extLst>
            </p:cNvPr>
            <p:cNvSpPr/>
            <p:nvPr/>
          </p:nvSpPr>
          <p:spPr bwMode="auto">
            <a:xfrm>
              <a:off x="8648331" y="4578956"/>
              <a:ext cx="753796" cy="1477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621677" fontAlgn="base">
                <a:lnSpc>
                  <a:spcPct val="90000"/>
                </a:lnSpc>
                <a:spcBef>
                  <a:spcPts val="400"/>
                </a:spcBef>
                <a:spcAft>
                  <a:spcPct val="0"/>
                </a:spcAft>
                <a:defRPr/>
              </a:pPr>
              <a:r>
                <a:rPr lang="en-US" sz="1067" kern="0" spc="-27" dirty="0">
                  <a:gradFill>
                    <a:gsLst>
                      <a:gs pos="0">
                        <a:srgbClr val="FFFFFF"/>
                      </a:gs>
                      <a:gs pos="100000">
                        <a:srgbClr val="FFFFFF"/>
                      </a:gs>
                    </a:gsLst>
                    <a:lin ang="0" scaled="0"/>
                  </a:gradFill>
                  <a:latin typeface="Segoe UI Semibold"/>
                </a:rPr>
                <a:t>Power Pages</a:t>
              </a:r>
            </a:p>
          </p:txBody>
        </p:sp>
        <p:pic>
          <p:nvPicPr>
            <p:cNvPr id="68" name="Graphic 67">
              <a:extLst>
                <a:ext uri="{FF2B5EF4-FFF2-40B4-BE49-F238E27FC236}">
                  <a16:creationId xmlns:a16="http://schemas.microsoft.com/office/drawing/2014/main" id="{E0929771-7CFE-0CB9-F6AA-E6E07040009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67195" y="4433848"/>
              <a:ext cx="385259" cy="385258"/>
            </a:xfrm>
            <a:prstGeom prst="rect">
              <a:avLst/>
            </a:prstGeom>
          </p:spPr>
        </p:pic>
      </p:grpSp>
      <p:sp>
        <p:nvSpPr>
          <p:cNvPr id="75" name="Title 10">
            <a:extLst>
              <a:ext uri="{FF2B5EF4-FFF2-40B4-BE49-F238E27FC236}">
                <a16:creationId xmlns:a16="http://schemas.microsoft.com/office/drawing/2014/main" id="{C939442F-A30E-5EBE-1C02-9B3231BCDB84}"/>
              </a:ext>
            </a:extLst>
          </p:cNvPr>
          <p:cNvSpPr>
            <a:spLocks noGrp="1"/>
          </p:cNvSpPr>
          <p:nvPr>
            <p:ph type="title"/>
          </p:nvPr>
        </p:nvSpPr>
        <p:spPr>
          <a:xfrm>
            <a:off x="1882711" y="1151096"/>
            <a:ext cx="16527780" cy="553998"/>
          </a:xfrm>
        </p:spPr>
        <p:txBody>
          <a:bodyPr/>
          <a:lstStyle/>
          <a:p>
            <a:r>
              <a:rPr lang="en-US" dirty="0"/>
              <a:t>Fusion Team Development</a:t>
            </a:r>
          </a:p>
        </p:txBody>
      </p:sp>
    </p:spTree>
    <p:extLst>
      <p:ext uri="{BB962C8B-B14F-4D97-AF65-F5344CB8AC3E}">
        <p14:creationId xmlns:p14="http://schemas.microsoft.com/office/powerpoint/2010/main" val="2747374901"/>
      </p:ext>
    </p:extLst>
  </p:cSld>
  <p:clrMapOvr>
    <a:masterClrMapping/>
  </p:clrMapOvr>
  <p:transition>
    <p:fade/>
  </p:transition>
</p:sld>
</file>

<file path=ppt/theme/theme1.xml><?xml version="1.0" encoding="utf-8"?>
<a:theme xmlns:a="http://schemas.openxmlformats.org/drawingml/2006/main" name="1_Dynamics 365">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2.xml><?xml version="1.0" encoding="utf-8"?>
<a:theme xmlns:a="http://schemas.openxmlformats.org/drawingml/2006/main" name="1_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potx" id="{22B85207-3768-462B-8508-96403BFCD286}" vid="{55C03A49-2F6B-4EB2-A25C-20E29B0BC7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29</TotalTime>
  <Words>387</Words>
  <Application>Microsoft Office PowerPoint</Application>
  <PresentationFormat>Widescreen</PresentationFormat>
  <Paragraphs>74</Paragraphs>
  <Slides>2</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vt:i4>
      </vt:variant>
    </vt:vector>
  </HeadingPairs>
  <TitlesOfParts>
    <vt:vector size="12" baseType="lpstr">
      <vt:lpstr>Arial</vt:lpstr>
      <vt:lpstr>Calibri</vt:lpstr>
      <vt:lpstr>Consolas</vt:lpstr>
      <vt:lpstr>Segoe UI</vt:lpstr>
      <vt:lpstr>Segoe UI Light</vt:lpstr>
      <vt:lpstr>Segoe UI Semibold</vt:lpstr>
      <vt:lpstr>Segoe UI Semilight</vt:lpstr>
      <vt:lpstr>Wingdings</vt:lpstr>
      <vt:lpstr>1_Dynamics 365</vt:lpstr>
      <vt:lpstr>1_9-51137_MBAS_Black_Template</vt:lpstr>
      <vt:lpstr>PowerPoint Presentation</vt:lpstr>
      <vt:lpstr>Fusion Team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Marcel Ferreira</dc:creator>
  <cp:lastModifiedBy>Kumar Vivek</cp:lastModifiedBy>
  <cp:revision>2</cp:revision>
  <dcterms:created xsi:type="dcterms:W3CDTF">2022-06-13T16:38:37Z</dcterms:created>
  <dcterms:modified xsi:type="dcterms:W3CDTF">2022-06-14T06:43:17Z</dcterms:modified>
</cp:coreProperties>
</file>